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06" r:id="rId4"/>
    <p:sldMasterId id="2147484406" r:id="rId5"/>
    <p:sldMasterId id="2147484449" r:id="rId6"/>
  </p:sldMasterIdLst>
  <p:notesMasterIdLst>
    <p:notesMasterId r:id="rId17"/>
  </p:notesMasterIdLst>
  <p:handoutMasterIdLst>
    <p:handoutMasterId r:id="rId18"/>
  </p:handoutMasterIdLst>
  <p:sldIdLst>
    <p:sldId id="420" r:id="rId7"/>
    <p:sldId id="411" r:id="rId8"/>
    <p:sldId id="416" r:id="rId9"/>
    <p:sldId id="410" r:id="rId10"/>
    <p:sldId id="423" r:id="rId11"/>
    <p:sldId id="424" r:id="rId12"/>
    <p:sldId id="417" r:id="rId13"/>
    <p:sldId id="425" r:id="rId14"/>
    <p:sldId id="421" r:id="rId15"/>
    <p:sldId id="399" r:id="rId16"/>
  </p:sldIdLst>
  <p:sldSz cx="12188825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2" pos="359" userDrawn="1">
          <p15:clr>
            <a:srgbClr val="A4A3A4"/>
          </p15:clr>
        </p15:guide>
        <p15:guide id="24" orient="horz" pos="3908" userDrawn="1">
          <p15:clr>
            <a:srgbClr val="A4A3A4"/>
          </p15:clr>
        </p15:guide>
        <p15:guide id="25" orient="horz" pos="933" userDrawn="1">
          <p15:clr>
            <a:srgbClr val="A4A3A4"/>
          </p15:clr>
        </p15:guide>
        <p15:guide id="27" pos="7319" userDrawn="1">
          <p15:clr>
            <a:srgbClr val="A4A3A4"/>
          </p15:clr>
        </p15:guide>
        <p15:guide id="28" orient="horz" pos="1101" userDrawn="1">
          <p15:clr>
            <a:srgbClr val="A4A3A4"/>
          </p15:clr>
        </p15:guide>
        <p15:guide id="29" orient="horz" pos="4083" userDrawn="1">
          <p15:clr>
            <a:srgbClr val="A4A3A4"/>
          </p15:clr>
        </p15:guide>
        <p15:guide id="30" orient="horz" pos="40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8FF"/>
    <a:srgbClr val="F5FAFD"/>
    <a:srgbClr val="8C7261"/>
    <a:srgbClr val="8B7361"/>
    <a:srgbClr val="009DDC"/>
    <a:srgbClr val="FFFFFF"/>
    <a:srgbClr val="EAF4FE"/>
    <a:srgbClr val="83D1F1"/>
    <a:srgbClr val="FFEEDA"/>
    <a:srgbClr val="7CC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498382-FF80-4718-BB2E-E5BBFB1C73B7}" v="1840" dt="2024-09-11T16:37:31.346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762" autoAdjust="0"/>
    <p:restoredTop sz="92857" autoAdjust="0"/>
  </p:normalViewPr>
  <p:slideViewPr>
    <p:cSldViewPr snapToGrid="0">
      <p:cViewPr>
        <p:scale>
          <a:sx n="110" d="100"/>
          <a:sy n="110" d="100"/>
        </p:scale>
        <p:origin x="52" y="52"/>
      </p:cViewPr>
      <p:guideLst>
        <p:guide pos="359"/>
        <p:guide orient="horz" pos="3908"/>
        <p:guide orient="horz" pos="933"/>
        <p:guide pos="7319"/>
        <p:guide orient="horz" pos="1101"/>
        <p:guide orient="horz" pos="4083"/>
        <p:guide orient="horz" pos="401"/>
      </p:guideLst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120" d="100"/>
        <a:sy n="120" d="100"/>
      </p:scale>
      <p:origin x="0" y="0"/>
    </p:cViewPr>
  </p:notesTextViewPr>
  <p:sorterViewPr>
    <p:cViewPr>
      <p:scale>
        <a:sx n="120" d="100"/>
        <a:sy n="120" d="100"/>
      </p:scale>
      <p:origin x="0" y="55368"/>
    </p:cViewPr>
  </p:sorterViewPr>
  <p:notesViewPr>
    <p:cSldViewPr snapToGrid="0">
      <p:cViewPr varScale="1">
        <p:scale>
          <a:sx n="87" d="100"/>
          <a:sy n="87" d="100"/>
        </p:scale>
        <p:origin x="3864" y="18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microsoft.com/office/2016/11/relationships/changesInfo" Target="changesInfos/changesInfo1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chana" userId="ccfed7c3-0cfd-461d-a96e-43296bd5e0ce" providerId="ADAL" clId="{0566CB12-B01D-4887-A773-5A26EF5D5D73}"/>
    <pc:docChg chg="undo custSel addSld delSld modSld delMainMaster">
      <pc:chgData name="Archana" userId="ccfed7c3-0cfd-461d-a96e-43296bd5e0ce" providerId="ADAL" clId="{0566CB12-B01D-4887-A773-5A26EF5D5D73}" dt="2024-08-09T19:38:10.223" v="3283" actId="1076"/>
      <pc:docMkLst>
        <pc:docMk/>
      </pc:docMkLst>
      <pc:sldChg chg="delSp modSp del mod">
        <pc:chgData name="Archana" userId="ccfed7c3-0cfd-461d-a96e-43296bd5e0ce" providerId="ADAL" clId="{0566CB12-B01D-4887-A773-5A26EF5D5D73}" dt="2024-08-07T18:51:11.035" v="3" actId="47"/>
        <pc:sldMkLst>
          <pc:docMk/>
          <pc:sldMk cId="1593687624" sldId="256"/>
        </pc:sldMkLst>
        <pc:spChg chg="mod">
          <ac:chgData name="Archana" userId="ccfed7c3-0cfd-461d-a96e-43296bd5e0ce" providerId="ADAL" clId="{0566CB12-B01D-4887-A773-5A26EF5D5D73}" dt="2024-08-07T18:46:10.310" v="2" actId="1076"/>
          <ac:spMkLst>
            <pc:docMk/>
            <pc:sldMk cId="1593687624" sldId="256"/>
            <ac:spMk id="3" creationId="{00000000-0000-0000-0000-000000000000}"/>
          </ac:spMkLst>
        </pc:spChg>
        <pc:spChg chg="del">
          <ac:chgData name="Archana" userId="ccfed7c3-0cfd-461d-a96e-43296bd5e0ce" providerId="ADAL" clId="{0566CB12-B01D-4887-A773-5A26EF5D5D73}" dt="2024-08-07T18:46:00.663" v="1" actId="478"/>
          <ac:spMkLst>
            <pc:docMk/>
            <pc:sldMk cId="1593687624" sldId="256"/>
            <ac:spMk id="6" creationId="{CFD8D0ED-0BF3-EA86-BC95-EE0EA8F94F97}"/>
          </ac:spMkLst>
        </pc:spChg>
        <pc:picChg chg="del">
          <ac:chgData name="Archana" userId="ccfed7c3-0cfd-461d-a96e-43296bd5e0ce" providerId="ADAL" clId="{0566CB12-B01D-4887-A773-5A26EF5D5D73}" dt="2024-08-07T18:45:58.321" v="0" actId="478"/>
          <ac:picMkLst>
            <pc:docMk/>
            <pc:sldMk cId="1593687624" sldId="256"/>
            <ac:picMk id="2" creationId="{B499624A-3584-0E00-9330-B37E6BC02D36}"/>
          </ac:picMkLst>
        </pc:picChg>
      </pc:sldChg>
      <pc:sldChg chg="del">
        <pc:chgData name="Archana" userId="ccfed7c3-0cfd-461d-a96e-43296bd5e0ce" providerId="ADAL" clId="{0566CB12-B01D-4887-A773-5A26EF5D5D73}" dt="2024-08-07T20:21:04.510" v="371" actId="47"/>
        <pc:sldMkLst>
          <pc:docMk/>
          <pc:sldMk cId="0" sldId="258"/>
        </pc:sldMkLst>
      </pc:sldChg>
      <pc:sldChg chg="del">
        <pc:chgData name="Archana" userId="ccfed7c3-0cfd-461d-a96e-43296bd5e0ce" providerId="ADAL" clId="{0566CB12-B01D-4887-A773-5A26EF5D5D73}" dt="2024-08-07T20:21:04.510" v="371" actId="47"/>
        <pc:sldMkLst>
          <pc:docMk/>
          <pc:sldMk cId="0" sldId="259"/>
        </pc:sldMkLst>
      </pc:sldChg>
      <pc:sldChg chg="del">
        <pc:chgData name="Archana" userId="ccfed7c3-0cfd-461d-a96e-43296bd5e0ce" providerId="ADAL" clId="{0566CB12-B01D-4887-A773-5A26EF5D5D73}" dt="2024-08-07T20:21:04.510" v="371" actId="47"/>
        <pc:sldMkLst>
          <pc:docMk/>
          <pc:sldMk cId="0" sldId="261"/>
        </pc:sldMkLst>
      </pc:sldChg>
      <pc:sldChg chg="del">
        <pc:chgData name="Archana" userId="ccfed7c3-0cfd-461d-a96e-43296bd5e0ce" providerId="ADAL" clId="{0566CB12-B01D-4887-A773-5A26EF5D5D73}" dt="2024-08-07T20:21:04.510" v="371" actId="47"/>
        <pc:sldMkLst>
          <pc:docMk/>
          <pc:sldMk cId="0" sldId="262"/>
        </pc:sldMkLst>
      </pc:sldChg>
      <pc:sldChg chg="del">
        <pc:chgData name="Archana" userId="ccfed7c3-0cfd-461d-a96e-43296bd5e0ce" providerId="ADAL" clId="{0566CB12-B01D-4887-A773-5A26EF5D5D73}" dt="2024-08-07T20:21:04.510" v="371" actId="47"/>
        <pc:sldMkLst>
          <pc:docMk/>
          <pc:sldMk cId="0" sldId="263"/>
        </pc:sldMkLst>
      </pc:sldChg>
      <pc:sldChg chg="del">
        <pc:chgData name="Archana" userId="ccfed7c3-0cfd-461d-a96e-43296bd5e0ce" providerId="ADAL" clId="{0566CB12-B01D-4887-A773-5A26EF5D5D73}" dt="2024-08-07T20:21:04.510" v="371" actId="47"/>
        <pc:sldMkLst>
          <pc:docMk/>
          <pc:sldMk cId="0" sldId="265"/>
        </pc:sldMkLst>
      </pc:sldChg>
      <pc:sldChg chg="del">
        <pc:chgData name="Archana" userId="ccfed7c3-0cfd-461d-a96e-43296bd5e0ce" providerId="ADAL" clId="{0566CB12-B01D-4887-A773-5A26EF5D5D73}" dt="2024-08-07T20:21:04.510" v="371" actId="47"/>
        <pc:sldMkLst>
          <pc:docMk/>
          <pc:sldMk cId="0" sldId="266"/>
        </pc:sldMkLst>
      </pc:sldChg>
      <pc:sldChg chg="del">
        <pc:chgData name="Archana" userId="ccfed7c3-0cfd-461d-a96e-43296bd5e0ce" providerId="ADAL" clId="{0566CB12-B01D-4887-A773-5A26EF5D5D73}" dt="2024-08-07T20:21:04.510" v="371" actId="47"/>
        <pc:sldMkLst>
          <pc:docMk/>
          <pc:sldMk cId="0" sldId="279"/>
        </pc:sldMkLst>
      </pc:sldChg>
      <pc:sldChg chg="del">
        <pc:chgData name="Archana" userId="ccfed7c3-0cfd-461d-a96e-43296bd5e0ce" providerId="ADAL" clId="{0566CB12-B01D-4887-A773-5A26EF5D5D73}" dt="2024-08-07T20:21:04.510" v="371" actId="47"/>
        <pc:sldMkLst>
          <pc:docMk/>
          <pc:sldMk cId="0" sldId="280"/>
        </pc:sldMkLst>
      </pc:sldChg>
      <pc:sldChg chg="del">
        <pc:chgData name="Archana" userId="ccfed7c3-0cfd-461d-a96e-43296bd5e0ce" providerId="ADAL" clId="{0566CB12-B01D-4887-A773-5A26EF5D5D73}" dt="2024-08-07T20:21:04.510" v="371" actId="47"/>
        <pc:sldMkLst>
          <pc:docMk/>
          <pc:sldMk cId="0" sldId="288"/>
        </pc:sldMkLst>
      </pc:sldChg>
      <pc:sldChg chg="del">
        <pc:chgData name="Archana" userId="ccfed7c3-0cfd-461d-a96e-43296bd5e0ce" providerId="ADAL" clId="{0566CB12-B01D-4887-A773-5A26EF5D5D73}" dt="2024-08-07T20:21:04.510" v="371" actId="47"/>
        <pc:sldMkLst>
          <pc:docMk/>
          <pc:sldMk cId="0" sldId="289"/>
        </pc:sldMkLst>
      </pc:sldChg>
      <pc:sldChg chg="del">
        <pc:chgData name="Archana" userId="ccfed7c3-0cfd-461d-a96e-43296bd5e0ce" providerId="ADAL" clId="{0566CB12-B01D-4887-A773-5A26EF5D5D73}" dt="2024-08-07T20:21:04.510" v="371" actId="47"/>
        <pc:sldMkLst>
          <pc:docMk/>
          <pc:sldMk cId="0" sldId="290"/>
        </pc:sldMkLst>
      </pc:sldChg>
      <pc:sldChg chg="del">
        <pc:chgData name="Archana" userId="ccfed7c3-0cfd-461d-a96e-43296bd5e0ce" providerId="ADAL" clId="{0566CB12-B01D-4887-A773-5A26EF5D5D73}" dt="2024-08-07T20:21:04.510" v="371" actId="47"/>
        <pc:sldMkLst>
          <pc:docMk/>
          <pc:sldMk cId="0" sldId="291"/>
        </pc:sldMkLst>
      </pc:sldChg>
      <pc:sldChg chg="del">
        <pc:chgData name="Archana" userId="ccfed7c3-0cfd-461d-a96e-43296bd5e0ce" providerId="ADAL" clId="{0566CB12-B01D-4887-A773-5A26EF5D5D73}" dt="2024-08-07T20:21:04.510" v="371" actId="47"/>
        <pc:sldMkLst>
          <pc:docMk/>
          <pc:sldMk cId="0" sldId="292"/>
        </pc:sldMkLst>
      </pc:sldChg>
      <pc:sldChg chg="del">
        <pc:chgData name="Archana" userId="ccfed7c3-0cfd-461d-a96e-43296bd5e0ce" providerId="ADAL" clId="{0566CB12-B01D-4887-A773-5A26EF5D5D73}" dt="2024-08-07T20:21:04.510" v="371" actId="47"/>
        <pc:sldMkLst>
          <pc:docMk/>
          <pc:sldMk cId="0" sldId="293"/>
        </pc:sldMkLst>
      </pc:sldChg>
      <pc:sldChg chg="del">
        <pc:chgData name="Archana" userId="ccfed7c3-0cfd-461d-a96e-43296bd5e0ce" providerId="ADAL" clId="{0566CB12-B01D-4887-A773-5A26EF5D5D73}" dt="2024-08-07T20:21:04.510" v="371" actId="47"/>
        <pc:sldMkLst>
          <pc:docMk/>
          <pc:sldMk cId="0" sldId="294"/>
        </pc:sldMkLst>
      </pc:sldChg>
      <pc:sldChg chg="delSp mod">
        <pc:chgData name="Archana" userId="ccfed7c3-0cfd-461d-a96e-43296bd5e0ce" providerId="ADAL" clId="{0566CB12-B01D-4887-A773-5A26EF5D5D73}" dt="2024-08-07T20:38:58.042" v="536" actId="478"/>
        <pc:sldMkLst>
          <pc:docMk/>
          <pc:sldMk cId="737691965" sldId="399"/>
        </pc:sldMkLst>
        <pc:picChg chg="del">
          <ac:chgData name="Archana" userId="ccfed7c3-0cfd-461d-a96e-43296bd5e0ce" providerId="ADAL" clId="{0566CB12-B01D-4887-A773-5A26EF5D5D73}" dt="2024-08-07T20:38:58.042" v="536" actId="478"/>
          <ac:picMkLst>
            <pc:docMk/>
            <pc:sldMk cId="737691965" sldId="399"/>
            <ac:picMk id="3" creationId="{56042D7D-A2FB-E7A4-69D4-4CDFBF46090F}"/>
          </ac:picMkLst>
        </pc:picChg>
      </pc:sldChg>
      <pc:sldChg chg="addSp delSp modSp mod modAnim">
        <pc:chgData name="Archana" userId="ccfed7c3-0cfd-461d-a96e-43296bd5e0ce" providerId="ADAL" clId="{0566CB12-B01D-4887-A773-5A26EF5D5D73}" dt="2024-08-09T19:38:10.223" v="3283" actId="1076"/>
        <pc:sldMkLst>
          <pc:docMk/>
          <pc:sldMk cId="1440902091" sldId="410"/>
        </pc:sldMkLst>
        <pc:spChg chg="add del mod">
          <ac:chgData name="Archana" userId="ccfed7c3-0cfd-461d-a96e-43296bd5e0ce" providerId="ADAL" clId="{0566CB12-B01D-4887-A773-5A26EF5D5D73}" dt="2024-08-07T20:19:50.386" v="361" actId="21"/>
          <ac:spMkLst>
            <pc:docMk/>
            <pc:sldMk cId="1440902091" sldId="410"/>
            <ac:spMk id="3" creationId="{570EF33E-18EA-5FDA-4065-71B8E8FE19E7}"/>
          </ac:spMkLst>
        </pc:spChg>
        <pc:spChg chg="del">
          <ac:chgData name="Archana" userId="ccfed7c3-0cfd-461d-a96e-43296bd5e0ce" providerId="ADAL" clId="{0566CB12-B01D-4887-A773-5A26EF5D5D73}" dt="2024-08-07T20:19:42.924" v="360" actId="478"/>
          <ac:spMkLst>
            <pc:docMk/>
            <pc:sldMk cId="1440902091" sldId="410"/>
            <ac:spMk id="6" creationId="{AB56A7CE-9B08-9BB0-CE18-EAFAC95769DC}"/>
          </ac:spMkLst>
        </pc:spChg>
        <pc:spChg chg="add del mod">
          <ac:chgData name="Archana" userId="ccfed7c3-0cfd-461d-a96e-43296bd5e0ce" providerId="ADAL" clId="{0566CB12-B01D-4887-A773-5A26EF5D5D73}" dt="2024-08-07T20:19:07.566" v="355" actId="21"/>
          <ac:spMkLst>
            <pc:docMk/>
            <pc:sldMk cId="1440902091" sldId="410"/>
            <ac:spMk id="10" creationId="{FA4930F7-A3B6-1730-8CB1-7738426C112A}"/>
          </ac:spMkLst>
        </pc:spChg>
        <pc:spChg chg="del mod">
          <ac:chgData name="Archana" userId="ccfed7c3-0cfd-461d-a96e-43296bd5e0ce" providerId="ADAL" clId="{0566CB12-B01D-4887-A773-5A26EF5D5D73}" dt="2024-08-08T20:33:47.690" v="2385" actId="21"/>
          <ac:spMkLst>
            <pc:docMk/>
            <pc:sldMk cId="1440902091" sldId="410"/>
            <ac:spMk id="18" creationId="{AA3BF055-883F-4927-4C54-EA2B29339B75}"/>
          </ac:spMkLst>
        </pc:spChg>
        <pc:spChg chg="del mod">
          <ac:chgData name="Archana" userId="ccfed7c3-0cfd-461d-a96e-43296bd5e0ce" providerId="ADAL" clId="{0566CB12-B01D-4887-A773-5A26EF5D5D73}" dt="2024-08-08T20:33:23.475" v="2380" actId="21"/>
          <ac:spMkLst>
            <pc:docMk/>
            <pc:sldMk cId="1440902091" sldId="410"/>
            <ac:spMk id="46" creationId="{CCB4C239-F9F4-934A-E3EB-3482E1E5302B}"/>
          </ac:spMkLst>
        </pc:spChg>
        <pc:spChg chg="del mod ord">
          <ac:chgData name="Archana" userId="ccfed7c3-0cfd-461d-a96e-43296bd5e0ce" providerId="ADAL" clId="{0566CB12-B01D-4887-A773-5A26EF5D5D73}" dt="2024-08-08T20:44:37.069" v="2517" actId="478"/>
          <ac:spMkLst>
            <pc:docMk/>
            <pc:sldMk cId="1440902091" sldId="410"/>
            <ac:spMk id="63" creationId="{11BC9CC0-F047-9D28-F166-FB7010F822DD}"/>
          </ac:spMkLst>
        </pc:spChg>
        <pc:spChg chg="del">
          <ac:chgData name="Archana" userId="ccfed7c3-0cfd-461d-a96e-43296bd5e0ce" providerId="ADAL" clId="{0566CB12-B01D-4887-A773-5A26EF5D5D73}" dt="2024-08-07T20:22:52.460" v="393" actId="478"/>
          <ac:spMkLst>
            <pc:docMk/>
            <pc:sldMk cId="1440902091" sldId="410"/>
            <ac:spMk id="70" creationId="{41285EC2-0339-D2C7-41E9-3B439302B458}"/>
          </ac:spMkLst>
        </pc:spChg>
        <pc:picChg chg="del">
          <ac:chgData name="Archana" userId="ccfed7c3-0cfd-461d-a96e-43296bd5e0ce" providerId="ADAL" clId="{0566CB12-B01D-4887-A773-5A26EF5D5D73}" dt="2024-08-07T20:20:55.095" v="370" actId="478"/>
          <ac:picMkLst>
            <pc:docMk/>
            <pc:sldMk cId="1440902091" sldId="410"/>
            <ac:picMk id="5" creationId="{DBA80CAC-A731-040A-752F-9EDECD3A5FED}"/>
          </ac:picMkLst>
        </pc:picChg>
        <pc:picChg chg="add mod ord">
          <ac:chgData name="Archana" userId="ccfed7c3-0cfd-461d-a96e-43296bd5e0ce" providerId="ADAL" clId="{0566CB12-B01D-4887-A773-5A26EF5D5D73}" dt="2024-08-09T19:38:10.223" v="3283" actId="1076"/>
          <ac:picMkLst>
            <pc:docMk/>
            <pc:sldMk cId="1440902091" sldId="410"/>
            <ac:picMk id="7" creationId="{6D0DD486-0A79-0FE5-D33F-D444AEA51A70}"/>
          </ac:picMkLst>
        </pc:picChg>
        <pc:picChg chg="add del mod">
          <ac:chgData name="Archana" userId="ccfed7c3-0cfd-461d-a96e-43296bd5e0ce" providerId="ADAL" clId="{0566CB12-B01D-4887-A773-5A26EF5D5D73}" dt="2024-08-07T20:39:52.250" v="543" actId="21"/>
          <ac:picMkLst>
            <pc:docMk/>
            <pc:sldMk cId="1440902091" sldId="410"/>
            <ac:picMk id="9" creationId="{B59E9E3B-9D57-4F89-3DB5-76C901E1C128}"/>
          </ac:picMkLst>
        </pc:picChg>
        <pc:picChg chg="add mod ord">
          <ac:chgData name="Archana" userId="ccfed7c3-0cfd-461d-a96e-43296bd5e0ce" providerId="ADAL" clId="{0566CB12-B01D-4887-A773-5A26EF5D5D73}" dt="2024-08-08T21:25:01.301" v="2842" actId="1076"/>
          <ac:picMkLst>
            <pc:docMk/>
            <pc:sldMk cId="1440902091" sldId="410"/>
            <ac:picMk id="11" creationId="{15C16021-A4C3-B130-F903-B8B1868DE69D}"/>
          </ac:picMkLst>
        </pc:picChg>
        <pc:picChg chg="add del mod ord">
          <ac:chgData name="Archana" userId="ccfed7c3-0cfd-461d-a96e-43296bd5e0ce" providerId="ADAL" clId="{0566CB12-B01D-4887-A773-5A26EF5D5D73}" dt="2024-08-08T17:16:29.329" v="1765" actId="478"/>
          <ac:picMkLst>
            <pc:docMk/>
            <pc:sldMk cId="1440902091" sldId="410"/>
            <ac:picMk id="13" creationId="{BE77182F-F86C-47E6-B1C3-85C55BC0B7BA}"/>
          </ac:picMkLst>
        </pc:picChg>
        <pc:picChg chg="add del mod">
          <ac:chgData name="Archana" userId="ccfed7c3-0cfd-461d-a96e-43296bd5e0ce" providerId="ADAL" clId="{0566CB12-B01D-4887-A773-5A26EF5D5D73}" dt="2024-08-08T17:16:31.268" v="1766" actId="478"/>
          <ac:picMkLst>
            <pc:docMk/>
            <pc:sldMk cId="1440902091" sldId="410"/>
            <ac:picMk id="15" creationId="{7A4FF59B-F22F-1A66-2BC6-125BE749CF63}"/>
          </ac:picMkLst>
        </pc:picChg>
        <pc:picChg chg="del">
          <ac:chgData name="Archana" userId="ccfed7c3-0cfd-461d-a96e-43296bd5e0ce" providerId="ADAL" clId="{0566CB12-B01D-4887-A773-5A26EF5D5D73}" dt="2024-08-07T20:16:35.293" v="321" actId="478"/>
          <ac:picMkLst>
            <pc:docMk/>
            <pc:sldMk cId="1440902091" sldId="410"/>
            <ac:picMk id="22" creationId="{132E88C6-FBC0-76DC-1183-3C3DD46AECF4}"/>
          </ac:picMkLst>
        </pc:picChg>
        <pc:cxnChg chg="del">
          <ac:chgData name="Archana" userId="ccfed7c3-0cfd-461d-a96e-43296bd5e0ce" providerId="ADAL" clId="{0566CB12-B01D-4887-A773-5A26EF5D5D73}" dt="2024-08-07T20:16:39.429" v="324" actId="478"/>
          <ac:cxnSpMkLst>
            <pc:docMk/>
            <pc:sldMk cId="1440902091" sldId="410"/>
            <ac:cxnSpMk id="47" creationId="{CD618FDF-C4D2-F47A-C7D9-C00F3D797E37}"/>
          </ac:cxnSpMkLst>
        </pc:cxnChg>
        <pc:cxnChg chg="del">
          <ac:chgData name="Archana" userId="ccfed7c3-0cfd-461d-a96e-43296bd5e0ce" providerId="ADAL" clId="{0566CB12-B01D-4887-A773-5A26EF5D5D73}" dt="2024-08-07T20:16:36.878" v="322" actId="478"/>
          <ac:cxnSpMkLst>
            <pc:docMk/>
            <pc:sldMk cId="1440902091" sldId="410"/>
            <ac:cxnSpMk id="59" creationId="{48085D11-B6C6-D28D-53DC-EC216D23510A}"/>
          </ac:cxnSpMkLst>
        </pc:cxnChg>
        <pc:cxnChg chg="del">
          <ac:chgData name="Archana" userId="ccfed7c3-0cfd-461d-a96e-43296bd5e0ce" providerId="ADAL" clId="{0566CB12-B01D-4887-A773-5A26EF5D5D73}" dt="2024-08-07T20:16:37.634" v="323" actId="478"/>
          <ac:cxnSpMkLst>
            <pc:docMk/>
            <pc:sldMk cId="1440902091" sldId="410"/>
            <ac:cxnSpMk id="60" creationId="{282334DC-02AA-D685-36DC-01CBACC71AE6}"/>
          </ac:cxnSpMkLst>
        </pc:cxnChg>
      </pc:sldChg>
      <pc:sldChg chg="addSp delSp modSp mod modAnim">
        <pc:chgData name="Archana" userId="ccfed7c3-0cfd-461d-a96e-43296bd5e0ce" providerId="ADAL" clId="{0566CB12-B01D-4887-A773-5A26EF5D5D73}" dt="2024-08-09T15:51:33.056" v="3259" actId="20577"/>
        <pc:sldMkLst>
          <pc:docMk/>
          <pc:sldMk cId="2735792846" sldId="411"/>
        </pc:sldMkLst>
        <pc:spChg chg="mod">
          <ac:chgData name="Archana" userId="ccfed7c3-0cfd-461d-a96e-43296bd5e0ce" providerId="ADAL" clId="{0566CB12-B01D-4887-A773-5A26EF5D5D73}" dt="2024-08-08T20:46:21.453" v="2532" actId="1076"/>
          <ac:spMkLst>
            <pc:docMk/>
            <pc:sldMk cId="2735792846" sldId="411"/>
            <ac:spMk id="3" creationId="{B22558E3-34E0-D777-CB13-BFE2B219DDB5}"/>
          </ac:spMkLst>
        </pc:spChg>
        <pc:spChg chg="mod">
          <ac:chgData name="Archana" userId="ccfed7c3-0cfd-461d-a96e-43296bd5e0ce" providerId="ADAL" clId="{0566CB12-B01D-4887-A773-5A26EF5D5D73}" dt="2024-08-09T14:30:15.205" v="3228" actId="1076"/>
          <ac:spMkLst>
            <pc:docMk/>
            <pc:sldMk cId="2735792846" sldId="411"/>
            <ac:spMk id="4" creationId="{7E530BB7-DE08-1839-2325-6DE2706E5B13}"/>
          </ac:spMkLst>
        </pc:spChg>
        <pc:spChg chg="add mod">
          <ac:chgData name="Archana" userId="ccfed7c3-0cfd-461d-a96e-43296bd5e0ce" providerId="ADAL" clId="{0566CB12-B01D-4887-A773-5A26EF5D5D73}" dt="2024-08-07T19:00:19.661" v="122" actId="207"/>
          <ac:spMkLst>
            <pc:docMk/>
            <pc:sldMk cId="2735792846" sldId="411"/>
            <ac:spMk id="5" creationId="{51C8247C-23CF-0B40-8099-779C8CB8E6F1}"/>
          </ac:spMkLst>
        </pc:spChg>
        <pc:spChg chg="mod">
          <ac:chgData name="Archana" userId="ccfed7c3-0cfd-461d-a96e-43296bd5e0ce" providerId="ADAL" clId="{0566CB12-B01D-4887-A773-5A26EF5D5D73}" dt="2024-08-08T20:47:36.364" v="2538" actId="255"/>
          <ac:spMkLst>
            <pc:docMk/>
            <pc:sldMk cId="2735792846" sldId="411"/>
            <ac:spMk id="6" creationId="{60C18283-9EAF-18D9-FEDD-2E9AECF9BC1A}"/>
          </ac:spMkLst>
        </pc:spChg>
        <pc:spChg chg="add mod">
          <ac:chgData name="Archana" userId="ccfed7c3-0cfd-461d-a96e-43296bd5e0ce" providerId="ADAL" clId="{0566CB12-B01D-4887-A773-5A26EF5D5D73}" dt="2024-08-08T20:47:01.272" v="2534" actId="255"/>
          <ac:spMkLst>
            <pc:docMk/>
            <pc:sldMk cId="2735792846" sldId="411"/>
            <ac:spMk id="7" creationId="{259C18CD-45CE-D7A3-B3D2-512273AACB13}"/>
          </ac:spMkLst>
        </pc:spChg>
        <pc:spChg chg="add mod">
          <ac:chgData name="Archana" userId="ccfed7c3-0cfd-461d-a96e-43296bd5e0ce" providerId="ADAL" clId="{0566CB12-B01D-4887-A773-5A26EF5D5D73}" dt="2024-08-09T14:30:08.659" v="3227" actId="20577"/>
          <ac:spMkLst>
            <pc:docMk/>
            <pc:sldMk cId="2735792846" sldId="411"/>
            <ac:spMk id="8" creationId="{48C1B163-35B4-B234-B412-25511198FC54}"/>
          </ac:spMkLst>
        </pc:spChg>
        <pc:spChg chg="add mod">
          <ac:chgData name="Archana" userId="ccfed7c3-0cfd-461d-a96e-43296bd5e0ce" providerId="ADAL" clId="{0566CB12-B01D-4887-A773-5A26EF5D5D73}" dt="2024-08-09T15:51:33.056" v="3259" actId="20577"/>
          <ac:spMkLst>
            <pc:docMk/>
            <pc:sldMk cId="2735792846" sldId="411"/>
            <ac:spMk id="9" creationId="{AEC47E99-C39B-CA23-0554-6E14A238F347}"/>
          </ac:spMkLst>
        </pc:spChg>
        <pc:spChg chg="add del mod">
          <ac:chgData name="Archana" userId="ccfed7c3-0cfd-461d-a96e-43296bd5e0ce" providerId="ADAL" clId="{0566CB12-B01D-4887-A773-5A26EF5D5D73}" dt="2024-08-08T21:28:32.952" v="2887" actId="478"/>
          <ac:spMkLst>
            <pc:docMk/>
            <pc:sldMk cId="2735792846" sldId="411"/>
            <ac:spMk id="10" creationId="{A0FF5E9A-CB16-4B86-4425-17368D5F06FD}"/>
          </ac:spMkLst>
        </pc:spChg>
        <pc:spChg chg="add del mod">
          <ac:chgData name="Archana" userId="ccfed7c3-0cfd-461d-a96e-43296bd5e0ce" providerId="ADAL" clId="{0566CB12-B01D-4887-A773-5A26EF5D5D73}" dt="2024-08-08T21:28:34.629" v="2888" actId="478"/>
          <ac:spMkLst>
            <pc:docMk/>
            <pc:sldMk cId="2735792846" sldId="411"/>
            <ac:spMk id="11" creationId="{52DF921A-CE27-CEE9-9080-E4EA89B346D2}"/>
          </ac:spMkLst>
        </pc:spChg>
        <pc:spChg chg="add mod">
          <ac:chgData name="Archana" userId="ccfed7c3-0cfd-461d-a96e-43296bd5e0ce" providerId="ADAL" clId="{0566CB12-B01D-4887-A773-5A26EF5D5D73}" dt="2024-08-09T14:34:06.152" v="3230" actId="20577"/>
          <ac:spMkLst>
            <pc:docMk/>
            <pc:sldMk cId="2735792846" sldId="411"/>
            <ac:spMk id="12" creationId="{C24614F9-7C11-59CF-16CC-997616E9414E}"/>
          </ac:spMkLst>
        </pc:spChg>
        <pc:spChg chg="mod">
          <ac:chgData name="Archana" userId="ccfed7c3-0cfd-461d-a96e-43296bd5e0ce" providerId="ADAL" clId="{0566CB12-B01D-4887-A773-5A26EF5D5D73}" dt="2024-08-08T20:47:43.325" v="2539" actId="1076"/>
          <ac:spMkLst>
            <pc:docMk/>
            <pc:sldMk cId="2735792846" sldId="411"/>
            <ac:spMk id="13" creationId="{3B0C4B9B-D386-AFFE-E350-F95A1AF5019F}"/>
          </ac:spMkLst>
        </pc:spChg>
        <pc:spChg chg="add mod">
          <ac:chgData name="Archana" userId="ccfed7c3-0cfd-461d-a96e-43296bd5e0ce" providerId="ADAL" clId="{0566CB12-B01D-4887-A773-5A26EF5D5D73}" dt="2024-08-08T21:29:01.457" v="2892" actId="339"/>
          <ac:spMkLst>
            <pc:docMk/>
            <pc:sldMk cId="2735792846" sldId="411"/>
            <ac:spMk id="16" creationId="{9AEE17A4-FE1D-643A-A524-EE7204F94C8F}"/>
          </ac:spMkLst>
        </pc:spChg>
        <pc:spChg chg="add mod">
          <ac:chgData name="Archana" userId="ccfed7c3-0cfd-461d-a96e-43296bd5e0ce" providerId="ADAL" clId="{0566CB12-B01D-4887-A773-5A26EF5D5D73}" dt="2024-08-08T21:28:54.784" v="2891" actId="339"/>
          <ac:spMkLst>
            <pc:docMk/>
            <pc:sldMk cId="2735792846" sldId="411"/>
            <ac:spMk id="17" creationId="{BDB73854-0343-6EBF-5585-DFDB8A5FA6D8}"/>
          </ac:spMkLst>
        </pc:spChg>
        <pc:picChg chg="del">
          <ac:chgData name="Archana" userId="ccfed7c3-0cfd-461d-a96e-43296bd5e0ce" providerId="ADAL" clId="{0566CB12-B01D-4887-A773-5A26EF5D5D73}" dt="2024-08-07T18:51:13.875" v="4" actId="478"/>
          <ac:picMkLst>
            <pc:docMk/>
            <pc:sldMk cId="2735792846" sldId="411"/>
            <ac:picMk id="2" creationId="{F0D35B13-76DD-475C-3F09-2F6E501F34A3}"/>
          </ac:picMkLst>
        </pc:picChg>
        <pc:picChg chg="add mod">
          <ac:chgData name="Archana" userId="ccfed7c3-0cfd-461d-a96e-43296bd5e0ce" providerId="ADAL" clId="{0566CB12-B01D-4887-A773-5A26EF5D5D73}" dt="2024-08-08T21:26:22.915" v="2854" actId="339"/>
          <ac:picMkLst>
            <pc:docMk/>
            <pc:sldMk cId="2735792846" sldId="411"/>
            <ac:picMk id="15" creationId="{F9C1BFDD-847B-9C73-FFE0-D617D5404A75}"/>
          </ac:picMkLst>
        </pc:picChg>
      </pc:sldChg>
      <pc:sldChg chg="addSp delSp modSp mod modAnim">
        <pc:chgData name="Archana" userId="ccfed7c3-0cfd-461d-a96e-43296bd5e0ce" providerId="ADAL" clId="{0566CB12-B01D-4887-A773-5A26EF5D5D73}" dt="2024-08-09T15:56:45.177" v="3273" actId="1076"/>
        <pc:sldMkLst>
          <pc:docMk/>
          <pc:sldMk cId="2106736006" sldId="416"/>
        </pc:sldMkLst>
        <pc:spChg chg="del mod">
          <ac:chgData name="Archana" userId="ccfed7c3-0cfd-461d-a96e-43296bd5e0ce" providerId="ADAL" clId="{0566CB12-B01D-4887-A773-5A26EF5D5D73}" dt="2024-08-08T17:35:00.648" v="2173" actId="478"/>
          <ac:spMkLst>
            <pc:docMk/>
            <pc:sldMk cId="2106736006" sldId="416"/>
            <ac:spMk id="3" creationId="{B22558E3-34E0-D777-CB13-BFE2B219DDB5}"/>
          </ac:spMkLst>
        </pc:spChg>
        <pc:spChg chg="mod">
          <ac:chgData name="Archana" userId="ccfed7c3-0cfd-461d-a96e-43296bd5e0ce" providerId="ADAL" clId="{0566CB12-B01D-4887-A773-5A26EF5D5D73}" dt="2024-08-08T21:31:22.221" v="3045" actId="1076"/>
          <ac:spMkLst>
            <pc:docMk/>
            <pc:sldMk cId="2106736006" sldId="416"/>
            <ac:spMk id="4" creationId="{7E530BB7-DE08-1839-2325-6DE2706E5B13}"/>
          </ac:spMkLst>
        </pc:spChg>
        <pc:spChg chg="add mod">
          <ac:chgData name="Archana" userId="ccfed7c3-0cfd-461d-a96e-43296bd5e0ce" providerId="ADAL" clId="{0566CB12-B01D-4887-A773-5A26EF5D5D73}" dt="2024-08-08T17:35:17.995" v="2175" actId="1076"/>
          <ac:spMkLst>
            <pc:docMk/>
            <pc:sldMk cId="2106736006" sldId="416"/>
            <ac:spMk id="5" creationId="{147B028F-DD9A-0284-6FD3-8906A6CE2FE4}"/>
          </ac:spMkLst>
        </pc:spChg>
        <pc:spChg chg="mod">
          <ac:chgData name="Archana" userId="ccfed7c3-0cfd-461d-a96e-43296bd5e0ce" providerId="ADAL" clId="{0566CB12-B01D-4887-A773-5A26EF5D5D73}" dt="2024-08-08T20:30:45.508" v="2352" actId="1076"/>
          <ac:spMkLst>
            <pc:docMk/>
            <pc:sldMk cId="2106736006" sldId="416"/>
            <ac:spMk id="6" creationId="{60C18283-9EAF-18D9-FEDD-2E9AECF9BC1A}"/>
          </ac:spMkLst>
        </pc:spChg>
        <pc:spChg chg="add mod">
          <ac:chgData name="Archana" userId="ccfed7c3-0cfd-461d-a96e-43296bd5e0ce" providerId="ADAL" clId="{0566CB12-B01D-4887-A773-5A26EF5D5D73}" dt="2024-08-08T21:30:55.237" v="3041" actId="1076"/>
          <ac:spMkLst>
            <pc:docMk/>
            <pc:sldMk cId="2106736006" sldId="416"/>
            <ac:spMk id="7" creationId="{9EEB6EDC-D0B6-175C-5C59-889A322A0AE7}"/>
          </ac:spMkLst>
        </pc:spChg>
        <pc:spChg chg="add mod">
          <ac:chgData name="Archana" userId="ccfed7c3-0cfd-461d-a96e-43296bd5e0ce" providerId="ADAL" clId="{0566CB12-B01D-4887-A773-5A26EF5D5D73}" dt="2024-08-08T21:31:29.461" v="3046" actId="1076"/>
          <ac:spMkLst>
            <pc:docMk/>
            <pc:sldMk cId="2106736006" sldId="416"/>
            <ac:spMk id="8" creationId="{92EFFCF4-443A-EF60-2F45-2A78E02EC844}"/>
          </ac:spMkLst>
        </pc:spChg>
        <pc:spChg chg="add mod">
          <ac:chgData name="Archana" userId="ccfed7c3-0cfd-461d-a96e-43296bd5e0ce" providerId="ADAL" clId="{0566CB12-B01D-4887-A773-5A26EF5D5D73}" dt="2024-08-08T20:39:21.868" v="2432" actId="1076"/>
          <ac:spMkLst>
            <pc:docMk/>
            <pc:sldMk cId="2106736006" sldId="416"/>
            <ac:spMk id="9" creationId="{A2E829C9-6D43-7469-248A-D721A1251396}"/>
          </ac:spMkLst>
        </pc:spChg>
        <pc:spChg chg="add del mod">
          <ac:chgData name="Archana" userId="ccfed7c3-0cfd-461d-a96e-43296bd5e0ce" providerId="ADAL" clId="{0566CB12-B01D-4887-A773-5A26EF5D5D73}" dt="2024-08-07T20:16:46.898" v="325" actId="21"/>
          <ac:spMkLst>
            <pc:docMk/>
            <pc:sldMk cId="2106736006" sldId="416"/>
            <ac:spMk id="10" creationId="{FA4930F7-A3B6-1730-8CB1-7738426C112A}"/>
          </ac:spMkLst>
        </pc:spChg>
        <pc:spChg chg="add mod">
          <ac:chgData name="Archana" userId="ccfed7c3-0cfd-461d-a96e-43296bd5e0ce" providerId="ADAL" clId="{0566CB12-B01D-4887-A773-5A26EF5D5D73}" dt="2024-08-09T15:56:45.177" v="3273" actId="1076"/>
          <ac:spMkLst>
            <pc:docMk/>
            <pc:sldMk cId="2106736006" sldId="416"/>
            <ac:spMk id="12" creationId="{FA4930F7-A3B6-1730-8CB1-7738426C112A}"/>
          </ac:spMkLst>
        </pc:spChg>
        <pc:spChg chg="del mod">
          <ac:chgData name="Archana" userId="ccfed7c3-0cfd-461d-a96e-43296bd5e0ce" providerId="ADAL" clId="{0566CB12-B01D-4887-A773-5A26EF5D5D73}" dt="2024-08-07T20:15:21.598" v="312" actId="478"/>
          <ac:spMkLst>
            <pc:docMk/>
            <pc:sldMk cId="2106736006" sldId="416"/>
            <ac:spMk id="13" creationId="{3B0C4B9B-D386-AFFE-E350-F95A1AF5019F}"/>
          </ac:spMkLst>
        </pc:spChg>
        <pc:spChg chg="add mod">
          <ac:chgData name="Archana" userId="ccfed7c3-0cfd-461d-a96e-43296bd5e0ce" providerId="ADAL" clId="{0566CB12-B01D-4887-A773-5A26EF5D5D73}" dt="2024-08-08T20:29:25.564" v="2304" actId="1076"/>
          <ac:spMkLst>
            <pc:docMk/>
            <pc:sldMk cId="2106736006" sldId="416"/>
            <ac:spMk id="14" creationId="{DC1AF74B-5A5D-D774-CAA2-A326ED074C99}"/>
          </ac:spMkLst>
        </pc:spChg>
        <pc:spChg chg="add mod">
          <ac:chgData name="Archana" userId="ccfed7c3-0cfd-461d-a96e-43296bd5e0ce" providerId="ADAL" clId="{0566CB12-B01D-4887-A773-5A26EF5D5D73}" dt="2024-08-08T21:16:52.080" v="2815" actId="339"/>
          <ac:spMkLst>
            <pc:docMk/>
            <pc:sldMk cId="2106736006" sldId="416"/>
            <ac:spMk id="15" creationId="{0855CA65-0902-80AA-E88F-7B52AC755DB8}"/>
          </ac:spMkLst>
        </pc:spChg>
        <pc:spChg chg="add mod">
          <ac:chgData name="Archana" userId="ccfed7c3-0cfd-461d-a96e-43296bd5e0ce" providerId="ADAL" clId="{0566CB12-B01D-4887-A773-5A26EF5D5D73}" dt="2024-08-08T21:31:33.488" v="3047" actId="1076"/>
          <ac:spMkLst>
            <pc:docMk/>
            <pc:sldMk cId="2106736006" sldId="416"/>
            <ac:spMk id="27" creationId="{AA3BF055-883F-4927-4C54-EA2B29339B75}"/>
          </ac:spMkLst>
        </pc:spChg>
        <pc:spChg chg="add mod">
          <ac:chgData name="Archana" userId="ccfed7c3-0cfd-461d-a96e-43296bd5e0ce" providerId="ADAL" clId="{0566CB12-B01D-4887-A773-5A26EF5D5D73}" dt="2024-08-08T21:30:24.427" v="3037" actId="1076"/>
          <ac:spMkLst>
            <pc:docMk/>
            <pc:sldMk cId="2106736006" sldId="416"/>
            <ac:spMk id="29" creationId="{83F0DFDC-8C6B-40F5-5966-9A465175B543}"/>
          </ac:spMkLst>
        </pc:spChg>
        <pc:spChg chg="add mod">
          <ac:chgData name="Archana" userId="ccfed7c3-0cfd-461d-a96e-43296bd5e0ce" providerId="ADAL" clId="{0566CB12-B01D-4887-A773-5A26EF5D5D73}" dt="2024-08-08T20:44:07.975" v="2515" actId="1076"/>
          <ac:spMkLst>
            <pc:docMk/>
            <pc:sldMk cId="2106736006" sldId="416"/>
            <ac:spMk id="46" creationId="{CCB4C239-F9F4-934A-E3EB-3482E1E5302B}"/>
          </ac:spMkLst>
        </pc:spChg>
        <pc:picChg chg="del">
          <ac:chgData name="Archana" userId="ccfed7c3-0cfd-461d-a96e-43296bd5e0ce" providerId="ADAL" clId="{0566CB12-B01D-4887-A773-5A26EF5D5D73}" dt="2024-08-07T20:10:35.080" v="250" actId="478"/>
          <ac:picMkLst>
            <pc:docMk/>
            <pc:sldMk cId="2106736006" sldId="416"/>
            <ac:picMk id="2" creationId="{F0D35B13-76DD-475C-3F09-2F6E501F34A3}"/>
          </ac:picMkLst>
        </pc:picChg>
        <pc:picChg chg="del">
          <ac:chgData name="Archana" userId="ccfed7c3-0cfd-461d-a96e-43296bd5e0ce" providerId="ADAL" clId="{0566CB12-B01D-4887-A773-5A26EF5D5D73}" dt="2024-08-07T20:10:44.086" v="252" actId="478"/>
          <ac:picMkLst>
            <pc:docMk/>
            <pc:sldMk cId="2106736006" sldId="416"/>
            <ac:picMk id="11" creationId="{D8686D93-9FC6-9045-A3F6-6650B957EE69}"/>
          </ac:picMkLst>
        </pc:picChg>
        <pc:cxnChg chg="add mod">
          <ac:chgData name="Archana" userId="ccfed7c3-0cfd-461d-a96e-43296bd5e0ce" providerId="ADAL" clId="{0566CB12-B01D-4887-A773-5A26EF5D5D73}" dt="2024-08-08T21:17:16.787" v="2820" actId="339"/>
          <ac:cxnSpMkLst>
            <pc:docMk/>
            <pc:sldMk cId="2106736006" sldId="416"/>
            <ac:cxnSpMk id="17" creationId="{C8ABEAC1-93FF-92C6-DA74-602FC2D7E4DB}"/>
          </ac:cxnSpMkLst>
        </pc:cxnChg>
        <pc:cxnChg chg="add del">
          <ac:chgData name="Archana" userId="ccfed7c3-0cfd-461d-a96e-43296bd5e0ce" providerId="ADAL" clId="{0566CB12-B01D-4887-A773-5A26EF5D5D73}" dt="2024-08-08T20:32:36.098" v="2373" actId="11529"/>
          <ac:cxnSpMkLst>
            <pc:docMk/>
            <pc:sldMk cId="2106736006" sldId="416"/>
            <ac:cxnSpMk id="21" creationId="{246168BF-E61D-DED0-E582-C8D521F32ED3}"/>
          </ac:cxnSpMkLst>
        </pc:cxnChg>
        <pc:cxnChg chg="add mod">
          <ac:chgData name="Archana" userId="ccfed7c3-0cfd-461d-a96e-43296bd5e0ce" providerId="ADAL" clId="{0566CB12-B01D-4887-A773-5A26EF5D5D73}" dt="2024-08-08T21:17:16.787" v="2820" actId="339"/>
          <ac:cxnSpMkLst>
            <pc:docMk/>
            <pc:sldMk cId="2106736006" sldId="416"/>
            <ac:cxnSpMk id="23" creationId="{4EE6C330-536A-272A-B493-72358607909E}"/>
          </ac:cxnSpMkLst>
        </pc:cxnChg>
        <pc:cxnChg chg="add mod">
          <ac:chgData name="Archana" userId="ccfed7c3-0cfd-461d-a96e-43296bd5e0ce" providerId="ADAL" clId="{0566CB12-B01D-4887-A773-5A26EF5D5D73}" dt="2024-08-08T21:17:16.787" v="2820" actId="339"/>
          <ac:cxnSpMkLst>
            <pc:docMk/>
            <pc:sldMk cId="2106736006" sldId="416"/>
            <ac:cxnSpMk id="24" creationId="{43D5ED23-409F-2F54-A913-F98F6283B845}"/>
          </ac:cxnSpMkLst>
        </pc:cxnChg>
        <pc:cxnChg chg="add mod">
          <ac:chgData name="Archana" userId="ccfed7c3-0cfd-461d-a96e-43296bd5e0ce" providerId="ADAL" clId="{0566CB12-B01D-4887-A773-5A26EF5D5D73}" dt="2024-08-08T21:17:16.787" v="2820" actId="339"/>
          <ac:cxnSpMkLst>
            <pc:docMk/>
            <pc:sldMk cId="2106736006" sldId="416"/>
            <ac:cxnSpMk id="25" creationId="{9E80592C-5535-6C14-89CF-0CE109467D6F}"/>
          </ac:cxnSpMkLst>
        </pc:cxnChg>
      </pc:sldChg>
      <pc:sldChg chg="del">
        <pc:chgData name="Archana" userId="ccfed7c3-0cfd-461d-a96e-43296bd5e0ce" providerId="ADAL" clId="{0566CB12-B01D-4887-A773-5A26EF5D5D73}" dt="2024-08-07T20:16:32.622" v="320" actId="47"/>
        <pc:sldMkLst>
          <pc:docMk/>
          <pc:sldMk cId="2220237232" sldId="417"/>
        </pc:sldMkLst>
      </pc:sldChg>
      <pc:sldChg chg="addSp delSp modSp add mod modAnim">
        <pc:chgData name="Archana" userId="ccfed7c3-0cfd-461d-a96e-43296bd5e0ce" providerId="ADAL" clId="{0566CB12-B01D-4887-A773-5A26EF5D5D73}" dt="2024-08-09T16:17:15.135" v="3276"/>
        <pc:sldMkLst>
          <pc:docMk/>
          <pc:sldMk cId="2757941730" sldId="417"/>
        </pc:sldMkLst>
        <pc:spChg chg="add mod">
          <ac:chgData name="Archana" userId="ccfed7c3-0cfd-461d-a96e-43296bd5e0ce" providerId="ADAL" clId="{0566CB12-B01D-4887-A773-5A26EF5D5D73}" dt="2024-08-08T20:50:24.029" v="2546" actId="255"/>
          <ac:spMkLst>
            <pc:docMk/>
            <pc:sldMk cId="2757941730" sldId="417"/>
            <ac:spMk id="2" creationId="{B515B5E4-E16C-0A74-9316-BE998D06FE90}"/>
          </ac:spMkLst>
        </pc:spChg>
        <pc:spChg chg="del mod">
          <ac:chgData name="Archana" userId="ccfed7c3-0cfd-461d-a96e-43296bd5e0ce" providerId="ADAL" clId="{0566CB12-B01D-4887-A773-5A26EF5D5D73}" dt="2024-08-08T17:39:59.162" v="2206" actId="478"/>
          <ac:spMkLst>
            <pc:docMk/>
            <pc:sldMk cId="2757941730" sldId="417"/>
            <ac:spMk id="3" creationId="{B22558E3-34E0-D777-CB13-BFE2B219DDB5}"/>
          </ac:spMkLst>
        </pc:spChg>
        <pc:spChg chg="add mod">
          <ac:chgData name="Archana" userId="ccfed7c3-0cfd-461d-a96e-43296bd5e0ce" providerId="ADAL" clId="{0566CB12-B01D-4887-A773-5A26EF5D5D73}" dt="2024-08-08T22:03:14.966" v="3214" actId="255"/>
          <ac:spMkLst>
            <pc:docMk/>
            <pc:sldMk cId="2757941730" sldId="417"/>
            <ac:spMk id="3" creationId="{FB40B927-9027-35B6-7108-B3CA446F09F0}"/>
          </ac:spMkLst>
        </pc:spChg>
        <pc:spChg chg="mod">
          <ac:chgData name="Archana" userId="ccfed7c3-0cfd-461d-a96e-43296bd5e0ce" providerId="ADAL" clId="{0566CB12-B01D-4887-A773-5A26EF5D5D73}" dt="2024-08-08T22:02:43.434" v="3211" actId="255"/>
          <ac:spMkLst>
            <pc:docMk/>
            <pc:sldMk cId="2757941730" sldId="417"/>
            <ac:spMk id="4" creationId="{7E530BB7-DE08-1839-2325-6DE2706E5B13}"/>
          </ac:spMkLst>
        </pc:spChg>
        <pc:spChg chg="del">
          <ac:chgData name="Archana" userId="ccfed7c3-0cfd-461d-a96e-43296bd5e0ce" providerId="ADAL" clId="{0566CB12-B01D-4887-A773-5A26EF5D5D73}" dt="2024-08-07T20:28:04.987" v="453" actId="478"/>
          <ac:spMkLst>
            <pc:docMk/>
            <pc:sldMk cId="2757941730" sldId="417"/>
            <ac:spMk id="5" creationId="{147B028F-DD9A-0284-6FD3-8906A6CE2FE4}"/>
          </ac:spMkLst>
        </pc:spChg>
        <pc:spChg chg="add mod">
          <ac:chgData name="Archana" userId="ccfed7c3-0cfd-461d-a96e-43296bd5e0ce" providerId="ADAL" clId="{0566CB12-B01D-4887-A773-5A26EF5D5D73}" dt="2024-08-08T22:02:17.190" v="3210" actId="1076"/>
          <ac:spMkLst>
            <pc:docMk/>
            <pc:sldMk cId="2757941730" sldId="417"/>
            <ac:spMk id="5" creationId="{F29A92E0-7429-6E90-37B0-3E6EF16D5FA4}"/>
          </ac:spMkLst>
        </pc:spChg>
        <pc:spChg chg="mod">
          <ac:chgData name="Archana" userId="ccfed7c3-0cfd-461d-a96e-43296bd5e0ce" providerId="ADAL" clId="{0566CB12-B01D-4887-A773-5A26EF5D5D73}" dt="2024-08-08T20:50:14.626" v="2545" actId="255"/>
          <ac:spMkLst>
            <pc:docMk/>
            <pc:sldMk cId="2757941730" sldId="417"/>
            <ac:spMk id="6" creationId="{60C18283-9EAF-18D9-FEDD-2E9AECF9BC1A}"/>
          </ac:spMkLst>
        </pc:spChg>
        <pc:spChg chg="mod ord">
          <ac:chgData name="Archana" userId="ccfed7c3-0cfd-461d-a96e-43296bd5e0ce" providerId="ADAL" clId="{0566CB12-B01D-4887-A773-5A26EF5D5D73}" dt="2024-08-08T22:02:48.808" v="3212" actId="255"/>
          <ac:spMkLst>
            <pc:docMk/>
            <pc:sldMk cId="2757941730" sldId="417"/>
            <ac:spMk id="7" creationId="{9EEB6EDC-D0B6-175C-5C59-889A322A0AE7}"/>
          </ac:spMkLst>
        </pc:spChg>
        <pc:spChg chg="mod">
          <ac:chgData name="Archana" userId="ccfed7c3-0cfd-461d-a96e-43296bd5e0ce" providerId="ADAL" clId="{0566CB12-B01D-4887-A773-5A26EF5D5D73}" dt="2024-08-08T22:03:02.833" v="3213" actId="255"/>
          <ac:spMkLst>
            <pc:docMk/>
            <pc:sldMk cId="2757941730" sldId="417"/>
            <ac:spMk id="8" creationId="{92EFFCF4-443A-EF60-2F45-2A78E02EC844}"/>
          </ac:spMkLst>
        </pc:spChg>
        <pc:spChg chg="mod">
          <ac:chgData name="Archana" userId="ccfed7c3-0cfd-461d-a96e-43296bd5e0ce" providerId="ADAL" clId="{0566CB12-B01D-4887-A773-5A26EF5D5D73}" dt="2024-08-08T20:50:31.110" v="2547" actId="255"/>
          <ac:spMkLst>
            <pc:docMk/>
            <pc:sldMk cId="2757941730" sldId="417"/>
            <ac:spMk id="9" creationId="{A2E829C9-6D43-7469-248A-D721A1251396}"/>
          </ac:spMkLst>
        </pc:spChg>
        <pc:spChg chg="add mod">
          <ac:chgData name="Archana" userId="ccfed7c3-0cfd-461d-a96e-43296bd5e0ce" providerId="ADAL" clId="{0566CB12-B01D-4887-A773-5A26EF5D5D73}" dt="2024-08-08T21:15:32.243" v="2804" actId="1076"/>
          <ac:spMkLst>
            <pc:docMk/>
            <pc:sldMk cId="2757941730" sldId="417"/>
            <ac:spMk id="11" creationId="{F5A6EA3E-9F46-794A-12C1-17E544254DDA}"/>
          </ac:spMkLst>
        </pc:spChg>
        <pc:spChg chg="del">
          <ac:chgData name="Archana" userId="ccfed7c3-0cfd-461d-a96e-43296bd5e0ce" providerId="ADAL" clId="{0566CB12-B01D-4887-A773-5A26EF5D5D73}" dt="2024-08-07T20:38:27.351" v="530" actId="478"/>
          <ac:spMkLst>
            <pc:docMk/>
            <pc:sldMk cId="2757941730" sldId="417"/>
            <ac:spMk id="12" creationId="{FA4930F7-A3B6-1730-8CB1-7738426C112A}"/>
          </ac:spMkLst>
        </pc:spChg>
        <pc:spChg chg="add del">
          <ac:chgData name="Archana" userId="ccfed7c3-0cfd-461d-a96e-43296bd5e0ce" providerId="ADAL" clId="{0566CB12-B01D-4887-A773-5A26EF5D5D73}" dt="2024-08-08T17:39:32.327" v="2178" actId="22"/>
          <ac:spMkLst>
            <pc:docMk/>
            <pc:sldMk cId="2757941730" sldId="417"/>
            <ac:spMk id="14" creationId="{6293A4E9-C502-136B-BCF0-9543431C29A3}"/>
          </ac:spMkLst>
        </pc:spChg>
        <pc:spChg chg="add mod">
          <ac:chgData name="Archana" userId="ccfed7c3-0cfd-461d-a96e-43296bd5e0ce" providerId="ADAL" clId="{0566CB12-B01D-4887-A773-5A26EF5D5D73}" dt="2024-08-08T17:40:05.544" v="2207" actId="1076"/>
          <ac:spMkLst>
            <pc:docMk/>
            <pc:sldMk cId="2757941730" sldId="417"/>
            <ac:spMk id="15" creationId="{A2D8D8B5-7BFB-FD0E-14ED-9C57B8BECD5D}"/>
          </ac:spMkLst>
        </pc:spChg>
        <pc:picChg chg="add del mod">
          <ac:chgData name="Archana" userId="ccfed7c3-0cfd-461d-a96e-43296bd5e0ce" providerId="ADAL" clId="{0566CB12-B01D-4887-A773-5A26EF5D5D73}" dt="2024-08-08T17:17:25.037" v="1776" actId="478"/>
          <ac:picMkLst>
            <pc:docMk/>
            <pc:sldMk cId="2757941730" sldId="417"/>
            <ac:picMk id="10" creationId="{B59E9E3B-9D57-4F89-3DB5-76C901E1C128}"/>
          </ac:picMkLst>
        </pc:picChg>
        <pc:picChg chg="add mod">
          <ac:chgData name="Archana" userId="ccfed7c3-0cfd-461d-a96e-43296bd5e0ce" providerId="ADAL" clId="{0566CB12-B01D-4887-A773-5A26EF5D5D73}" dt="2024-08-08T21:16:12.323" v="2807" actId="1076"/>
          <ac:picMkLst>
            <pc:docMk/>
            <pc:sldMk cId="2757941730" sldId="417"/>
            <ac:picMk id="17" creationId="{269CDD5B-4FF1-8E91-DA06-5B6B7A034217}"/>
          </ac:picMkLst>
        </pc:picChg>
      </pc:sldChg>
      <pc:sldChg chg="addSp delSp modSp add mod modAnim">
        <pc:chgData name="Archana" userId="ccfed7c3-0cfd-461d-a96e-43296bd5e0ce" providerId="ADAL" clId="{0566CB12-B01D-4887-A773-5A26EF5D5D73}" dt="2024-08-08T21:36:13.072" v="3069"/>
        <pc:sldMkLst>
          <pc:docMk/>
          <pc:sldMk cId="2095262325" sldId="418"/>
        </pc:sldMkLst>
        <pc:spChg chg="add mod ord">
          <ac:chgData name="Archana" userId="ccfed7c3-0cfd-461d-a96e-43296bd5e0ce" providerId="ADAL" clId="{0566CB12-B01D-4887-A773-5A26EF5D5D73}" dt="2024-08-08T21:32:54.546" v="3052" actId="166"/>
          <ac:spMkLst>
            <pc:docMk/>
            <pc:sldMk cId="2095262325" sldId="418"/>
            <ac:spMk id="2" creationId="{E42AA755-ADFD-8B78-1ACF-AF9FC98B2AB0}"/>
          </ac:spMkLst>
        </pc:spChg>
        <pc:spChg chg="del mod">
          <ac:chgData name="Archana" userId="ccfed7c3-0cfd-461d-a96e-43296bd5e0ce" providerId="ADAL" clId="{0566CB12-B01D-4887-A773-5A26EF5D5D73}" dt="2024-08-08T17:40:32.946" v="2211" actId="478"/>
          <ac:spMkLst>
            <pc:docMk/>
            <pc:sldMk cId="2095262325" sldId="418"/>
            <ac:spMk id="3" creationId="{B22558E3-34E0-D777-CB13-BFE2B219DDB5}"/>
          </ac:spMkLst>
        </pc:spChg>
        <pc:spChg chg="mod">
          <ac:chgData name="Archana" userId="ccfed7c3-0cfd-461d-a96e-43296bd5e0ce" providerId="ADAL" clId="{0566CB12-B01D-4887-A773-5A26EF5D5D73}" dt="2024-08-08T20:57:44.219" v="2654" actId="1076"/>
          <ac:spMkLst>
            <pc:docMk/>
            <pc:sldMk cId="2095262325" sldId="418"/>
            <ac:spMk id="4" creationId="{7E530BB7-DE08-1839-2325-6DE2706E5B13}"/>
          </ac:spMkLst>
        </pc:spChg>
        <pc:spChg chg="del">
          <ac:chgData name="Archana" userId="ccfed7c3-0cfd-461d-a96e-43296bd5e0ce" providerId="ADAL" clId="{0566CB12-B01D-4887-A773-5A26EF5D5D73}" dt="2024-08-07T20:59:08.256" v="589" actId="478"/>
          <ac:spMkLst>
            <pc:docMk/>
            <pc:sldMk cId="2095262325" sldId="418"/>
            <ac:spMk id="5" creationId="{147B028F-DD9A-0284-6FD3-8906A6CE2FE4}"/>
          </ac:spMkLst>
        </pc:spChg>
        <pc:spChg chg="mod">
          <ac:chgData name="Archana" userId="ccfed7c3-0cfd-461d-a96e-43296bd5e0ce" providerId="ADAL" clId="{0566CB12-B01D-4887-A773-5A26EF5D5D73}" dt="2024-08-08T20:57:37.320" v="2652" actId="1076"/>
          <ac:spMkLst>
            <pc:docMk/>
            <pc:sldMk cId="2095262325" sldId="418"/>
            <ac:spMk id="6" creationId="{60C18283-9EAF-18D9-FEDD-2E9AECF9BC1A}"/>
          </ac:spMkLst>
        </pc:spChg>
        <pc:spChg chg="mod">
          <ac:chgData name="Archana" userId="ccfed7c3-0cfd-461d-a96e-43296bd5e0ce" providerId="ADAL" clId="{0566CB12-B01D-4887-A773-5A26EF5D5D73}" dt="2024-08-08T20:57:41.504" v="2653" actId="1076"/>
          <ac:spMkLst>
            <pc:docMk/>
            <pc:sldMk cId="2095262325" sldId="418"/>
            <ac:spMk id="7" creationId="{9EEB6EDC-D0B6-175C-5C59-889A322A0AE7}"/>
          </ac:spMkLst>
        </pc:spChg>
        <pc:spChg chg="del mod">
          <ac:chgData name="Archana" userId="ccfed7c3-0cfd-461d-a96e-43296bd5e0ce" providerId="ADAL" clId="{0566CB12-B01D-4887-A773-5A26EF5D5D73}" dt="2024-08-08T20:49:49.788" v="2544" actId="478"/>
          <ac:spMkLst>
            <pc:docMk/>
            <pc:sldMk cId="2095262325" sldId="418"/>
            <ac:spMk id="8" creationId="{92EFFCF4-443A-EF60-2F45-2A78E02EC844}"/>
          </ac:spMkLst>
        </pc:spChg>
        <pc:spChg chg="del mod">
          <ac:chgData name="Archana" userId="ccfed7c3-0cfd-461d-a96e-43296bd5e0ce" providerId="ADAL" clId="{0566CB12-B01D-4887-A773-5A26EF5D5D73}" dt="2024-08-08T14:54:01.771" v="959" actId="478"/>
          <ac:spMkLst>
            <pc:docMk/>
            <pc:sldMk cId="2095262325" sldId="418"/>
            <ac:spMk id="9" creationId="{A2E829C9-6D43-7469-248A-D721A1251396}"/>
          </ac:spMkLst>
        </pc:spChg>
        <pc:spChg chg="add del mod">
          <ac:chgData name="Archana" userId="ccfed7c3-0cfd-461d-a96e-43296bd5e0ce" providerId="ADAL" clId="{0566CB12-B01D-4887-A773-5A26EF5D5D73}" dt="2024-08-08T13:45:12.007" v="681" actId="478"/>
          <ac:spMkLst>
            <pc:docMk/>
            <pc:sldMk cId="2095262325" sldId="418"/>
            <ac:spMk id="10" creationId="{02974ACA-F42C-9D82-2644-9BE382C268D6}"/>
          </ac:spMkLst>
        </pc:spChg>
        <pc:spChg chg="add del mod">
          <ac:chgData name="Archana" userId="ccfed7c3-0cfd-461d-a96e-43296bd5e0ce" providerId="ADAL" clId="{0566CB12-B01D-4887-A773-5A26EF5D5D73}" dt="2024-08-08T13:42:20.658" v="653" actId="21"/>
          <ac:spMkLst>
            <pc:docMk/>
            <pc:sldMk cId="2095262325" sldId="418"/>
            <ac:spMk id="11" creationId="{8B1B560C-2985-822C-D2FD-1A22FA61B021}"/>
          </ac:spMkLst>
        </pc:spChg>
        <pc:spChg chg="del mod">
          <ac:chgData name="Archana" userId="ccfed7c3-0cfd-461d-a96e-43296bd5e0ce" providerId="ADAL" clId="{0566CB12-B01D-4887-A773-5A26EF5D5D73}" dt="2024-08-08T14:53:57.753" v="958" actId="478"/>
          <ac:spMkLst>
            <pc:docMk/>
            <pc:sldMk cId="2095262325" sldId="418"/>
            <ac:spMk id="12" creationId="{FA4930F7-A3B6-1730-8CB1-7738426C112A}"/>
          </ac:spMkLst>
        </pc:spChg>
        <pc:spChg chg="add mod">
          <ac:chgData name="Archana" userId="ccfed7c3-0cfd-461d-a96e-43296bd5e0ce" providerId="ADAL" clId="{0566CB12-B01D-4887-A773-5A26EF5D5D73}" dt="2024-08-08T21:33:03.698" v="3053" actId="1076"/>
          <ac:spMkLst>
            <pc:docMk/>
            <pc:sldMk cId="2095262325" sldId="418"/>
            <ac:spMk id="13" creationId="{2A8049F4-E84E-19E1-B79E-B41CCE6DFA6E}"/>
          </ac:spMkLst>
        </pc:spChg>
        <pc:spChg chg="add mod ord">
          <ac:chgData name="Archana" userId="ccfed7c3-0cfd-461d-a96e-43296bd5e0ce" providerId="ADAL" clId="{0566CB12-B01D-4887-A773-5A26EF5D5D73}" dt="2024-08-08T21:22:41.438" v="2828" actId="207"/>
          <ac:spMkLst>
            <pc:docMk/>
            <pc:sldMk cId="2095262325" sldId="418"/>
            <ac:spMk id="14" creationId="{DBDA9F9B-BE13-9A94-1478-3B527EDAEC45}"/>
          </ac:spMkLst>
        </pc:spChg>
        <pc:spChg chg="add mod ord">
          <ac:chgData name="Archana" userId="ccfed7c3-0cfd-461d-a96e-43296bd5e0ce" providerId="ADAL" clId="{0566CB12-B01D-4887-A773-5A26EF5D5D73}" dt="2024-08-08T21:32:39.780" v="3050" actId="207"/>
          <ac:spMkLst>
            <pc:docMk/>
            <pc:sldMk cId="2095262325" sldId="418"/>
            <ac:spMk id="15" creationId="{5DBD9E9D-80BB-D394-29A9-AB80AA63D1F7}"/>
          </ac:spMkLst>
        </pc:spChg>
        <pc:spChg chg="add mod ord">
          <ac:chgData name="Archana" userId="ccfed7c3-0cfd-461d-a96e-43296bd5e0ce" providerId="ADAL" clId="{0566CB12-B01D-4887-A773-5A26EF5D5D73}" dt="2024-08-08T21:32:21.317" v="3049" actId="207"/>
          <ac:spMkLst>
            <pc:docMk/>
            <pc:sldMk cId="2095262325" sldId="418"/>
            <ac:spMk id="16" creationId="{B3995FDC-6FAD-8D9A-A0DD-48DA76D5064A}"/>
          </ac:spMkLst>
        </pc:spChg>
        <pc:spChg chg="add mod">
          <ac:chgData name="Archana" userId="ccfed7c3-0cfd-461d-a96e-43296bd5e0ce" providerId="ADAL" clId="{0566CB12-B01D-4887-A773-5A26EF5D5D73}" dt="2024-08-08T17:40:37.923" v="2212" actId="1076"/>
          <ac:spMkLst>
            <pc:docMk/>
            <pc:sldMk cId="2095262325" sldId="418"/>
            <ac:spMk id="17" creationId="{4B1B18F0-664E-9D8D-DBB2-AE7EE820791D}"/>
          </ac:spMkLst>
        </pc:spChg>
        <pc:spChg chg="add mod">
          <ac:chgData name="Archana" userId="ccfed7c3-0cfd-461d-a96e-43296bd5e0ce" providerId="ADAL" clId="{0566CB12-B01D-4887-A773-5A26EF5D5D73}" dt="2024-08-08T20:57:33.105" v="2651" actId="1076"/>
          <ac:spMkLst>
            <pc:docMk/>
            <pc:sldMk cId="2095262325" sldId="418"/>
            <ac:spMk id="18" creationId="{D346C1BE-A16B-CC6D-3CD0-5473503C6923}"/>
          </ac:spMkLst>
        </pc:spChg>
      </pc:sldChg>
      <pc:sldChg chg="del">
        <pc:chgData name="Archana" userId="ccfed7c3-0cfd-461d-a96e-43296bd5e0ce" providerId="ADAL" clId="{0566CB12-B01D-4887-A773-5A26EF5D5D73}" dt="2024-08-07T20:21:04.510" v="371" actId="47"/>
        <pc:sldMkLst>
          <pc:docMk/>
          <pc:sldMk cId="2914240840" sldId="418"/>
        </pc:sldMkLst>
      </pc:sldChg>
      <pc:sldChg chg="addSp delSp modSp add mod modAnim">
        <pc:chgData name="Archana" userId="ccfed7c3-0cfd-461d-a96e-43296bd5e0ce" providerId="ADAL" clId="{0566CB12-B01D-4887-A773-5A26EF5D5D73}" dt="2024-08-08T21:50:35.527" v="3085"/>
        <pc:sldMkLst>
          <pc:docMk/>
          <pc:sldMk cId="1287945101" sldId="419"/>
        </pc:sldMkLst>
        <pc:spChg chg="del">
          <ac:chgData name="Archana" userId="ccfed7c3-0cfd-461d-a96e-43296bd5e0ce" providerId="ADAL" clId="{0566CB12-B01D-4887-A773-5A26EF5D5D73}" dt="2024-08-08T17:04:09.805" v="1511" actId="478"/>
          <ac:spMkLst>
            <pc:docMk/>
            <pc:sldMk cId="1287945101" sldId="419"/>
            <ac:spMk id="2" creationId="{E42AA755-ADFD-8B78-1ACF-AF9FC98B2AB0}"/>
          </ac:spMkLst>
        </pc:spChg>
        <pc:spChg chg="del">
          <ac:chgData name="Archana" userId="ccfed7c3-0cfd-461d-a96e-43296bd5e0ce" providerId="ADAL" clId="{0566CB12-B01D-4887-A773-5A26EF5D5D73}" dt="2024-08-08T17:08:09.558" v="1672" actId="478"/>
          <ac:spMkLst>
            <pc:docMk/>
            <pc:sldMk cId="1287945101" sldId="419"/>
            <ac:spMk id="3" creationId="{B22558E3-34E0-D777-CB13-BFE2B219DDB5}"/>
          </ac:spMkLst>
        </pc:spChg>
        <pc:spChg chg="del mod">
          <ac:chgData name="Archana" userId="ccfed7c3-0cfd-461d-a96e-43296bd5e0ce" providerId="ADAL" clId="{0566CB12-B01D-4887-A773-5A26EF5D5D73}" dt="2024-08-08T17:07:58.837" v="1669" actId="478"/>
          <ac:spMkLst>
            <pc:docMk/>
            <pc:sldMk cId="1287945101" sldId="419"/>
            <ac:spMk id="4" creationId="{7E530BB7-DE08-1839-2325-6DE2706E5B13}"/>
          </ac:spMkLst>
        </pc:spChg>
        <pc:spChg chg="del">
          <ac:chgData name="Archana" userId="ccfed7c3-0cfd-461d-a96e-43296bd5e0ce" providerId="ADAL" clId="{0566CB12-B01D-4887-A773-5A26EF5D5D73}" dt="2024-08-08T17:08:02.993" v="1670" actId="478"/>
          <ac:spMkLst>
            <pc:docMk/>
            <pc:sldMk cId="1287945101" sldId="419"/>
            <ac:spMk id="6" creationId="{60C18283-9EAF-18D9-FEDD-2E9AECF9BC1A}"/>
          </ac:spMkLst>
        </pc:spChg>
        <pc:spChg chg="del mod">
          <ac:chgData name="Archana" userId="ccfed7c3-0cfd-461d-a96e-43296bd5e0ce" providerId="ADAL" clId="{0566CB12-B01D-4887-A773-5A26EF5D5D73}" dt="2024-08-08T17:00:05.114" v="1414" actId="478"/>
          <ac:spMkLst>
            <pc:docMk/>
            <pc:sldMk cId="1287945101" sldId="419"/>
            <ac:spMk id="7" creationId="{9EEB6EDC-D0B6-175C-5C59-889A322A0AE7}"/>
          </ac:spMkLst>
        </pc:spChg>
        <pc:spChg chg="del">
          <ac:chgData name="Archana" userId="ccfed7c3-0cfd-461d-a96e-43296bd5e0ce" providerId="ADAL" clId="{0566CB12-B01D-4887-A773-5A26EF5D5D73}" dt="2024-08-08T17:08:05.983" v="1671" actId="478"/>
          <ac:spMkLst>
            <pc:docMk/>
            <pc:sldMk cId="1287945101" sldId="419"/>
            <ac:spMk id="8" creationId="{92EFFCF4-443A-EF60-2F45-2A78E02EC844}"/>
          </ac:spMkLst>
        </pc:spChg>
        <pc:spChg chg="del">
          <ac:chgData name="Archana" userId="ccfed7c3-0cfd-461d-a96e-43296bd5e0ce" providerId="ADAL" clId="{0566CB12-B01D-4887-A773-5A26EF5D5D73}" dt="2024-08-08T17:04:12.222" v="1512" actId="478"/>
          <ac:spMkLst>
            <pc:docMk/>
            <pc:sldMk cId="1287945101" sldId="419"/>
            <ac:spMk id="13" creationId="{2A8049F4-E84E-19E1-B79E-B41CCE6DFA6E}"/>
          </ac:spMkLst>
        </pc:spChg>
        <pc:spChg chg="mod">
          <ac:chgData name="Archana" userId="ccfed7c3-0cfd-461d-a96e-43296bd5e0ce" providerId="ADAL" clId="{0566CB12-B01D-4887-A773-5A26EF5D5D73}" dt="2024-08-08T21:23:56.544" v="2836" actId="14100"/>
          <ac:spMkLst>
            <pc:docMk/>
            <pc:sldMk cId="1287945101" sldId="419"/>
            <ac:spMk id="14" creationId="{DBDA9F9B-BE13-9A94-1478-3B527EDAEC45}"/>
          </ac:spMkLst>
        </pc:spChg>
        <pc:spChg chg="del mod">
          <ac:chgData name="Archana" userId="ccfed7c3-0cfd-461d-a96e-43296bd5e0ce" providerId="ADAL" clId="{0566CB12-B01D-4887-A773-5A26EF5D5D73}" dt="2024-08-08T17:04:07.211" v="1510" actId="478"/>
          <ac:spMkLst>
            <pc:docMk/>
            <pc:sldMk cId="1287945101" sldId="419"/>
            <ac:spMk id="15" creationId="{5DBD9E9D-80BB-D394-29A9-AB80AA63D1F7}"/>
          </ac:spMkLst>
        </pc:spChg>
        <pc:spChg chg="mod">
          <ac:chgData name="Archana" userId="ccfed7c3-0cfd-461d-a96e-43296bd5e0ce" providerId="ADAL" clId="{0566CB12-B01D-4887-A773-5A26EF5D5D73}" dt="2024-08-08T21:33:32.609" v="3055" actId="207"/>
          <ac:spMkLst>
            <pc:docMk/>
            <pc:sldMk cId="1287945101" sldId="419"/>
            <ac:spMk id="16" creationId="{B3995FDC-6FAD-8D9A-A0DD-48DA76D5064A}"/>
          </ac:spMkLst>
        </pc:spChg>
        <pc:picChg chg="add mod">
          <ac:chgData name="Archana" userId="ccfed7c3-0cfd-461d-a96e-43296bd5e0ce" providerId="ADAL" clId="{0566CB12-B01D-4887-A773-5A26EF5D5D73}" dt="2024-08-08T21:50:20.542" v="3084" actId="339"/>
          <ac:picMkLst>
            <pc:docMk/>
            <pc:sldMk cId="1287945101" sldId="419"/>
            <ac:picMk id="3" creationId="{C46B84C9-DC00-8580-878E-78CE48949DEB}"/>
          </ac:picMkLst>
        </pc:picChg>
        <pc:picChg chg="add mod ord">
          <ac:chgData name="Archana" userId="ccfed7c3-0cfd-461d-a96e-43296bd5e0ce" providerId="ADAL" clId="{0566CB12-B01D-4887-A773-5A26EF5D5D73}" dt="2024-08-08T21:33:37.457" v="3056" actId="1076"/>
          <ac:picMkLst>
            <pc:docMk/>
            <pc:sldMk cId="1287945101" sldId="419"/>
            <ac:picMk id="9" creationId="{75E481D8-D72A-0B0A-4919-E83EFA6A5F1A}"/>
          </ac:picMkLst>
        </pc:picChg>
      </pc:sldChg>
      <pc:sldChg chg="delSp modSp add mod">
        <pc:chgData name="Archana" userId="ccfed7c3-0cfd-461d-a96e-43296bd5e0ce" providerId="ADAL" clId="{0566CB12-B01D-4887-A773-5A26EF5D5D73}" dt="2024-08-08T20:08:46.285" v="2217" actId="1076"/>
        <pc:sldMkLst>
          <pc:docMk/>
          <pc:sldMk cId="4063978807" sldId="420"/>
        </pc:sldMkLst>
        <pc:spChg chg="mod">
          <ac:chgData name="Archana" userId="ccfed7c3-0cfd-461d-a96e-43296bd5e0ce" providerId="ADAL" clId="{0566CB12-B01D-4887-A773-5A26EF5D5D73}" dt="2024-08-08T17:34:11.925" v="2169" actId="1076"/>
          <ac:spMkLst>
            <pc:docMk/>
            <pc:sldMk cId="4063978807" sldId="420"/>
            <ac:spMk id="3" creationId="{B22558E3-34E0-D777-CB13-BFE2B219DDB5}"/>
          </ac:spMkLst>
        </pc:spChg>
        <pc:spChg chg="del">
          <ac:chgData name="Archana" userId="ccfed7c3-0cfd-461d-a96e-43296bd5e0ce" providerId="ADAL" clId="{0566CB12-B01D-4887-A773-5A26EF5D5D73}" dt="2024-08-08T17:26:04.546" v="1944" actId="478"/>
          <ac:spMkLst>
            <pc:docMk/>
            <pc:sldMk cId="4063978807" sldId="420"/>
            <ac:spMk id="4" creationId="{7E530BB7-DE08-1839-2325-6DE2706E5B13}"/>
          </ac:spMkLst>
        </pc:spChg>
        <pc:spChg chg="mod">
          <ac:chgData name="Archana" userId="ccfed7c3-0cfd-461d-a96e-43296bd5e0ce" providerId="ADAL" clId="{0566CB12-B01D-4887-A773-5A26EF5D5D73}" dt="2024-08-08T20:08:38.489" v="2216" actId="1076"/>
          <ac:spMkLst>
            <pc:docMk/>
            <pc:sldMk cId="4063978807" sldId="420"/>
            <ac:spMk id="5" creationId="{51C8247C-23CF-0B40-8099-779C8CB8E6F1}"/>
          </ac:spMkLst>
        </pc:spChg>
        <pc:spChg chg="del">
          <ac:chgData name="Archana" userId="ccfed7c3-0cfd-461d-a96e-43296bd5e0ce" providerId="ADAL" clId="{0566CB12-B01D-4887-A773-5A26EF5D5D73}" dt="2024-08-08T17:26:02.518" v="1943" actId="478"/>
          <ac:spMkLst>
            <pc:docMk/>
            <pc:sldMk cId="4063978807" sldId="420"/>
            <ac:spMk id="6" creationId="{60C18283-9EAF-18D9-FEDD-2E9AECF9BC1A}"/>
          </ac:spMkLst>
        </pc:spChg>
        <pc:spChg chg="mod">
          <ac:chgData name="Archana" userId="ccfed7c3-0cfd-461d-a96e-43296bd5e0ce" providerId="ADAL" clId="{0566CB12-B01D-4887-A773-5A26EF5D5D73}" dt="2024-08-08T20:08:46.285" v="2217" actId="1076"/>
          <ac:spMkLst>
            <pc:docMk/>
            <pc:sldMk cId="4063978807" sldId="420"/>
            <ac:spMk id="7" creationId="{259C18CD-45CE-D7A3-B3D2-512273AACB13}"/>
          </ac:spMkLst>
        </pc:spChg>
        <pc:spChg chg="del">
          <ac:chgData name="Archana" userId="ccfed7c3-0cfd-461d-a96e-43296bd5e0ce" providerId="ADAL" clId="{0566CB12-B01D-4887-A773-5A26EF5D5D73}" dt="2024-08-08T17:26:07.313" v="1945" actId="478"/>
          <ac:spMkLst>
            <pc:docMk/>
            <pc:sldMk cId="4063978807" sldId="420"/>
            <ac:spMk id="8" creationId="{48C1B163-35B4-B234-B412-25511198FC54}"/>
          </ac:spMkLst>
        </pc:spChg>
        <pc:spChg chg="del">
          <ac:chgData name="Archana" userId="ccfed7c3-0cfd-461d-a96e-43296bd5e0ce" providerId="ADAL" clId="{0566CB12-B01D-4887-A773-5A26EF5D5D73}" dt="2024-08-08T17:25:54.392" v="1939" actId="478"/>
          <ac:spMkLst>
            <pc:docMk/>
            <pc:sldMk cId="4063978807" sldId="420"/>
            <ac:spMk id="9" creationId="{AEC47E99-C39B-CA23-0554-6E14A238F347}"/>
          </ac:spMkLst>
        </pc:spChg>
        <pc:spChg chg="del">
          <ac:chgData name="Archana" userId="ccfed7c3-0cfd-461d-a96e-43296bd5e0ce" providerId="ADAL" clId="{0566CB12-B01D-4887-A773-5A26EF5D5D73}" dt="2024-08-08T17:25:58.218" v="1941" actId="478"/>
          <ac:spMkLst>
            <pc:docMk/>
            <pc:sldMk cId="4063978807" sldId="420"/>
            <ac:spMk id="10" creationId="{A0FF5E9A-CB16-4B86-4425-17368D5F06FD}"/>
          </ac:spMkLst>
        </pc:spChg>
        <pc:spChg chg="del">
          <ac:chgData name="Archana" userId="ccfed7c3-0cfd-461d-a96e-43296bd5e0ce" providerId="ADAL" clId="{0566CB12-B01D-4887-A773-5A26EF5D5D73}" dt="2024-08-08T17:25:56.314" v="1940" actId="478"/>
          <ac:spMkLst>
            <pc:docMk/>
            <pc:sldMk cId="4063978807" sldId="420"/>
            <ac:spMk id="11" creationId="{52DF921A-CE27-CEE9-9080-E4EA89B346D2}"/>
          </ac:spMkLst>
        </pc:spChg>
        <pc:spChg chg="del">
          <ac:chgData name="Archana" userId="ccfed7c3-0cfd-461d-a96e-43296bd5e0ce" providerId="ADAL" clId="{0566CB12-B01D-4887-A773-5A26EF5D5D73}" dt="2024-08-08T17:25:52.735" v="1938" actId="478"/>
          <ac:spMkLst>
            <pc:docMk/>
            <pc:sldMk cId="4063978807" sldId="420"/>
            <ac:spMk id="12" creationId="{C24614F9-7C11-59CF-16CC-997616E9414E}"/>
          </ac:spMkLst>
        </pc:spChg>
        <pc:spChg chg="del">
          <ac:chgData name="Archana" userId="ccfed7c3-0cfd-461d-a96e-43296bd5e0ce" providerId="ADAL" clId="{0566CB12-B01D-4887-A773-5A26EF5D5D73}" dt="2024-08-08T17:26:00.629" v="1942" actId="478"/>
          <ac:spMkLst>
            <pc:docMk/>
            <pc:sldMk cId="4063978807" sldId="420"/>
            <ac:spMk id="13" creationId="{3B0C4B9B-D386-AFFE-E350-F95A1AF5019F}"/>
          </ac:spMkLst>
        </pc:spChg>
        <pc:picChg chg="del">
          <ac:chgData name="Archana" userId="ccfed7c3-0cfd-461d-a96e-43296bd5e0ce" providerId="ADAL" clId="{0566CB12-B01D-4887-A773-5A26EF5D5D73}" dt="2024-08-08T17:25:50.049" v="1937" actId="478"/>
          <ac:picMkLst>
            <pc:docMk/>
            <pc:sldMk cId="4063978807" sldId="420"/>
            <ac:picMk id="15" creationId="{F9C1BFDD-847B-9C73-FFE0-D617D5404A75}"/>
          </ac:picMkLst>
        </pc:picChg>
      </pc:sldChg>
      <pc:sldMasterChg chg="del delSldLayout">
        <pc:chgData name="Archana" userId="ccfed7c3-0cfd-461d-a96e-43296bd5e0ce" providerId="ADAL" clId="{0566CB12-B01D-4887-A773-5A26EF5D5D73}" dt="2024-08-07T20:21:04.510" v="371" actId="47"/>
        <pc:sldMasterMkLst>
          <pc:docMk/>
          <pc:sldMasterMk cId="3307074686" sldId="2147484486"/>
        </pc:sldMasterMkLst>
        <pc:sldLayoutChg chg="del">
          <pc:chgData name="Archana" userId="ccfed7c3-0cfd-461d-a96e-43296bd5e0ce" providerId="ADAL" clId="{0566CB12-B01D-4887-A773-5A26EF5D5D73}" dt="2024-08-07T20:21:04.510" v="371" actId="47"/>
          <pc:sldLayoutMkLst>
            <pc:docMk/>
            <pc:sldMasterMk cId="3307074686" sldId="2147484486"/>
            <pc:sldLayoutMk cId="2444598408" sldId="2147484487"/>
          </pc:sldLayoutMkLst>
        </pc:sldLayoutChg>
        <pc:sldLayoutChg chg="del">
          <pc:chgData name="Archana" userId="ccfed7c3-0cfd-461d-a96e-43296bd5e0ce" providerId="ADAL" clId="{0566CB12-B01D-4887-A773-5A26EF5D5D73}" dt="2024-08-07T20:21:04.510" v="371" actId="47"/>
          <pc:sldLayoutMkLst>
            <pc:docMk/>
            <pc:sldMasterMk cId="3307074686" sldId="2147484486"/>
            <pc:sldLayoutMk cId="1284823324" sldId="2147484488"/>
          </pc:sldLayoutMkLst>
        </pc:sldLayoutChg>
        <pc:sldLayoutChg chg="del">
          <pc:chgData name="Archana" userId="ccfed7c3-0cfd-461d-a96e-43296bd5e0ce" providerId="ADAL" clId="{0566CB12-B01D-4887-A773-5A26EF5D5D73}" dt="2024-08-07T20:21:04.510" v="371" actId="47"/>
          <pc:sldLayoutMkLst>
            <pc:docMk/>
            <pc:sldMasterMk cId="3307074686" sldId="2147484486"/>
            <pc:sldLayoutMk cId="3225378499" sldId="2147484489"/>
          </pc:sldLayoutMkLst>
        </pc:sldLayoutChg>
        <pc:sldLayoutChg chg="del">
          <pc:chgData name="Archana" userId="ccfed7c3-0cfd-461d-a96e-43296bd5e0ce" providerId="ADAL" clId="{0566CB12-B01D-4887-A773-5A26EF5D5D73}" dt="2024-08-07T20:21:04.510" v="371" actId="47"/>
          <pc:sldLayoutMkLst>
            <pc:docMk/>
            <pc:sldMasterMk cId="3307074686" sldId="2147484486"/>
            <pc:sldLayoutMk cId="1725743083" sldId="2147484490"/>
          </pc:sldLayoutMkLst>
        </pc:sldLayoutChg>
        <pc:sldLayoutChg chg="del">
          <pc:chgData name="Archana" userId="ccfed7c3-0cfd-461d-a96e-43296bd5e0ce" providerId="ADAL" clId="{0566CB12-B01D-4887-A773-5A26EF5D5D73}" dt="2024-08-07T20:21:04.510" v="371" actId="47"/>
          <pc:sldLayoutMkLst>
            <pc:docMk/>
            <pc:sldMasterMk cId="3307074686" sldId="2147484486"/>
            <pc:sldLayoutMk cId="1491709019" sldId="2147484491"/>
          </pc:sldLayoutMkLst>
        </pc:sldLayoutChg>
      </pc:sldMasterChg>
    </pc:docChg>
  </pc:docChgLst>
  <pc:docChgLst>
    <pc:chgData name="Archana" userId="ccfed7c3-0cfd-461d-a96e-43296bd5e0ce" providerId="ADAL" clId="{19498382-FF80-4718-BB2E-E5BBFB1C73B7}"/>
    <pc:docChg chg="undo redo custSel addSld delSld modSld">
      <pc:chgData name="Archana" userId="ccfed7c3-0cfd-461d-a96e-43296bd5e0ce" providerId="ADAL" clId="{19498382-FF80-4718-BB2E-E5BBFB1C73B7}" dt="2024-09-11T20:26:56.293" v="4661" actId="1076"/>
      <pc:docMkLst>
        <pc:docMk/>
      </pc:docMkLst>
      <pc:sldChg chg="addSp delSp modSp mod delAnim modAnim">
        <pc:chgData name="Archana" userId="ccfed7c3-0cfd-461d-a96e-43296bd5e0ce" providerId="ADAL" clId="{19498382-FF80-4718-BB2E-E5BBFB1C73B7}" dt="2024-09-10T13:29:54.401" v="3935" actId="1076"/>
        <pc:sldMkLst>
          <pc:docMk/>
          <pc:sldMk cId="1440902091" sldId="410"/>
        </pc:sldMkLst>
        <pc:spChg chg="add mod">
          <ac:chgData name="Archana" userId="ccfed7c3-0cfd-461d-a96e-43296bd5e0ce" providerId="ADAL" clId="{19498382-FF80-4718-BB2E-E5BBFB1C73B7}" dt="2024-09-05T17:51:04.761" v="886" actId="115"/>
          <ac:spMkLst>
            <pc:docMk/>
            <pc:sldMk cId="1440902091" sldId="410"/>
            <ac:spMk id="2" creationId="{27F48B25-8390-01E3-CA35-8B312BDC3A8F}"/>
          </ac:spMkLst>
        </pc:spChg>
        <pc:spChg chg="add mod">
          <ac:chgData name="Archana" userId="ccfed7c3-0cfd-461d-a96e-43296bd5e0ce" providerId="ADAL" clId="{19498382-FF80-4718-BB2E-E5BBFB1C73B7}" dt="2024-09-09T20:40:51.925" v="1414" actId="255"/>
          <ac:spMkLst>
            <pc:docMk/>
            <pc:sldMk cId="1440902091" sldId="410"/>
            <ac:spMk id="3" creationId="{C4E7BBC6-0377-D112-BD8F-3C2FFEC36D2C}"/>
          </ac:spMkLst>
        </pc:spChg>
        <pc:spChg chg="add mod">
          <ac:chgData name="Archana" userId="ccfed7c3-0cfd-461d-a96e-43296bd5e0ce" providerId="ADAL" clId="{19498382-FF80-4718-BB2E-E5BBFB1C73B7}" dt="2024-09-09T20:41:06.799" v="1417" actId="1076"/>
          <ac:spMkLst>
            <pc:docMk/>
            <pc:sldMk cId="1440902091" sldId="410"/>
            <ac:spMk id="4" creationId="{E0C7F2DA-D6BE-3859-BA9A-4A4EA788913B}"/>
          </ac:spMkLst>
        </pc:spChg>
        <pc:spChg chg="add del mod">
          <ac:chgData name="Archana" userId="ccfed7c3-0cfd-461d-a96e-43296bd5e0ce" providerId="ADAL" clId="{19498382-FF80-4718-BB2E-E5BBFB1C73B7}" dt="2024-09-09T20:41:42.056" v="1418" actId="21"/>
          <ac:spMkLst>
            <pc:docMk/>
            <pc:sldMk cId="1440902091" sldId="410"/>
            <ac:spMk id="8" creationId="{1475AA1A-5087-5AFC-1316-E628AFE3FA4D}"/>
          </ac:spMkLst>
        </pc:spChg>
        <pc:spChg chg="add del mod">
          <ac:chgData name="Archana" userId="ccfed7c3-0cfd-461d-a96e-43296bd5e0ce" providerId="ADAL" clId="{19498382-FF80-4718-BB2E-E5BBFB1C73B7}" dt="2024-09-05T18:39:32.056" v="1308" actId="478"/>
          <ac:spMkLst>
            <pc:docMk/>
            <pc:sldMk cId="1440902091" sldId="410"/>
            <ac:spMk id="9" creationId="{7E509C1F-4764-3DE4-6B51-29E76555A356}"/>
          </ac:spMkLst>
        </pc:spChg>
        <pc:spChg chg="add del mod">
          <ac:chgData name="Archana" userId="ccfed7c3-0cfd-461d-a96e-43296bd5e0ce" providerId="ADAL" clId="{19498382-FF80-4718-BB2E-E5BBFB1C73B7}" dt="2024-09-05T18:39:35.452" v="1309" actId="478"/>
          <ac:spMkLst>
            <pc:docMk/>
            <pc:sldMk cId="1440902091" sldId="410"/>
            <ac:spMk id="10" creationId="{D8A642D2-99C3-A31A-83F8-F6548A30DF42}"/>
          </ac:spMkLst>
        </pc:spChg>
        <pc:picChg chg="add mod">
          <ac:chgData name="Archana" userId="ccfed7c3-0cfd-461d-a96e-43296bd5e0ce" providerId="ADAL" clId="{19498382-FF80-4718-BB2E-E5BBFB1C73B7}" dt="2024-09-10T13:24:41.582" v="3912" actId="1076"/>
          <ac:picMkLst>
            <pc:docMk/>
            <pc:sldMk cId="1440902091" sldId="410"/>
            <ac:picMk id="6" creationId="{3362B0CF-D2C1-57BE-7DD1-2BB7494FECE3}"/>
          </ac:picMkLst>
        </pc:picChg>
        <pc:picChg chg="del">
          <ac:chgData name="Archana" userId="ccfed7c3-0cfd-461d-a96e-43296bd5e0ce" providerId="ADAL" clId="{19498382-FF80-4718-BB2E-E5BBFB1C73B7}" dt="2024-09-05T17:50:26.417" v="882" actId="478"/>
          <ac:picMkLst>
            <pc:docMk/>
            <pc:sldMk cId="1440902091" sldId="410"/>
            <ac:picMk id="7" creationId="{6D0DD486-0A79-0FE5-D33F-D444AEA51A70}"/>
          </ac:picMkLst>
        </pc:picChg>
        <pc:picChg chg="add del mod">
          <ac:chgData name="Archana" userId="ccfed7c3-0cfd-461d-a96e-43296bd5e0ce" providerId="ADAL" clId="{19498382-FF80-4718-BB2E-E5BBFB1C73B7}" dt="2024-09-10T13:21:58.521" v="3891" actId="478"/>
          <ac:picMkLst>
            <pc:docMk/>
            <pc:sldMk cId="1440902091" sldId="410"/>
            <ac:picMk id="7" creationId="{AE922B1B-2171-DC08-9C76-4D616A754F2B}"/>
          </ac:picMkLst>
        </pc:picChg>
        <pc:picChg chg="add mod">
          <ac:chgData name="Archana" userId="ccfed7c3-0cfd-461d-a96e-43296bd5e0ce" providerId="ADAL" clId="{19498382-FF80-4718-BB2E-E5BBFB1C73B7}" dt="2024-09-10T13:29:54.401" v="3935" actId="1076"/>
          <ac:picMkLst>
            <pc:docMk/>
            <pc:sldMk cId="1440902091" sldId="410"/>
            <ac:picMk id="10" creationId="{0F53697B-A4D2-650F-78BD-956A13142B7C}"/>
          </ac:picMkLst>
        </pc:picChg>
        <pc:picChg chg="del">
          <ac:chgData name="Archana" userId="ccfed7c3-0cfd-461d-a96e-43296bd5e0ce" providerId="ADAL" clId="{19498382-FF80-4718-BB2E-E5BBFB1C73B7}" dt="2024-09-05T17:50:24.688" v="881" actId="478"/>
          <ac:picMkLst>
            <pc:docMk/>
            <pc:sldMk cId="1440902091" sldId="410"/>
            <ac:picMk id="11" creationId="{15C16021-A4C3-B130-F903-B8B1868DE69D}"/>
          </ac:picMkLst>
        </pc:picChg>
      </pc:sldChg>
      <pc:sldChg chg="addSp delSp modSp mod delAnim modAnim">
        <pc:chgData name="Archana" userId="ccfed7c3-0cfd-461d-a96e-43296bd5e0ce" providerId="ADAL" clId="{19498382-FF80-4718-BB2E-E5BBFB1C73B7}" dt="2024-09-11T14:58:24.230" v="4541" actId="1076"/>
        <pc:sldMkLst>
          <pc:docMk/>
          <pc:sldMk cId="2735792846" sldId="411"/>
        </pc:sldMkLst>
        <pc:spChg chg="add mod ord">
          <ac:chgData name="Archana" userId="ccfed7c3-0cfd-461d-a96e-43296bd5e0ce" providerId="ADAL" clId="{19498382-FF80-4718-BB2E-E5BBFB1C73B7}" dt="2024-09-11T14:55:32.778" v="4534" actId="1076"/>
          <ac:spMkLst>
            <pc:docMk/>
            <pc:sldMk cId="2735792846" sldId="411"/>
            <ac:spMk id="2" creationId="{73A38F09-9C90-B9B8-80D3-31661EC82134}"/>
          </ac:spMkLst>
        </pc:spChg>
        <pc:spChg chg="del mod">
          <ac:chgData name="Archana" userId="ccfed7c3-0cfd-461d-a96e-43296bd5e0ce" providerId="ADAL" clId="{19498382-FF80-4718-BB2E-E5BBFB1C73B7}" dt="2024-09-04T19:56:03.674" v="214" actId="21"/>
          <ac:spMkLst>
            <pc:docMk/>
            <pc:sldMk cId="2735792846" sldId="411"/>
            <ac:spMk id="3" creationId="{B22558E3-34E0-D777-CB13-BFE2B219DDB5}"/>
          </ac:spMkLst>
        </pc:spChg>
        <pc:spChg chg="mod">
          <ac:chgData name="Archana" userId="ccfed7c3-0cfd-461d-a96e-43296bd5e0ce" providerId="ADAL" clId="{19498382-FF80-4718-BB2E-E5BBFB1C73B7}" dt="2024-09-11T14:42:16.386" v="4517" actId="1076"/>
          <ac:spMkLst>
            <pc:docMk/>
            <pc:sldMk cId="2735792846" sldId="411"/>
            <ac:spMk id="4" creationId="{7E530BB7-DE08-1839-2325-6DE2706E5B13}"/>
          </ac:spMkLst>
        </pc:spChg>
        <pc:spChg chg="mod">
          <ac:chgData name="Archana" userId="ccfed7c3-0cfd-461d-a96e-43296bd5e0ce" providerId="ADAL" clId="{19498382-FF80-4718-BB2E-E5BBFB1C73B7}" dt="2024-09-04T19:49:41.489" v="155" actId="20577"/>
          <ac:spMkLst>
            <pc:docMk/>
            <pc:sldMk cId="2735792846" sldId="411"/>
            <ac:spMk id="5" creationId="{51C8247C-23CF-0B40-8099-779C8CB8E6F1}"/>
          </ac:spMkLst>
        </pc:spChg>
        <pc:spChg chg="del">
          <ac:chgData name="Archana" userId="ccfed7c3-0cfd-461d-a96e-43296bd5e0ce" providerId="ADAL" clId="{19498382-FF80-4718-BB2E-E5BBFB1C73B7}" dt="2024-09-04T20:16:29.435" v="278" actId="478"/>
          <ac:spMkLst>
            <pc:docMk/>
            <pc:sldMk cId="2735792846" sldId="411"/>
            <ac:spMk id="6" creationId="{60C18283-9EAF-18D9-FEDD-2E9AECF9BC1A}"/>
          </ac:spMkLst>
        </pc:spChg>
        <pc:spChg chg="mod">
          <ac:chgData name="Archana" userId="ccfed7c3-0cfd-461d-a96e-43296bd5e0ce" providerId="ADAL" clId="{19498382-FF80-4718-BB2E-E5BBFB1C73B7}" dt="2024-09-11T14:42:32.206" v="4519" actId="14100"/>
          <ac:spMkLst>
            <pc:docMk/>
            <pc:sldMk cId="2735792846" sldId="411"/>
            <ac:spMk id="7" creationId="{259C18CD-45CE-D7A3-B3D2-512273AACB13}"/>
          </ac:spMkLst>
        </pc:spChg>
        <pc:spChg chg="mod">
          <ac:chgData name="Archana" userId="ccfed7c3-0cfd-461d-a96e-43296bd5e0ce" providerId="ADAL" clId="{19498382-FF80-4718-BB2E-E5BBFB1C73B7}" dt="2024-09-11T14:42:23.152" v="4518" actId="1076"/>
          <ac:spMkLst>
            <pc:docMk/>
            <pc:sldMk cId="2735792846" sldId="411"/>
            <ac:spMk id="8" creationId="{48C1B163-35B4-B234-B412-25511198FC54}"/>
          </ac:spMkLst>
        </pc:spChg>
        <pc:spChg chg="del mod">
          <ac:chgData name="Archana" userId="ccfed7c3-0cfd-461d-a96e-43296bd5e0ce" providerId="ADAL" clId="{19498382-FF80-4718-BB2E-E5BBFB1C73B7}" dt="2024-09-04T20:20:08.735" v="297" actId="478"/>
          <ac:spMkLst>
            <pc:docMk/>
            <pc:sldMk cId="2735792846" sldId="411"/>
            <ac:spMk id="9" creationId="{AEC47E99-C39B-CA23-0554-6E14A238F347}"/>
          </ac:spMkLst>
        </pc:spChg>
        <pc:spChg chg="add mod ord">
          <ac:chgData name="Archana" userId="ccfed7c3-0cfd-461d-a96e-43296bd5e0ce" providerId="ADAL" clId="{19498382-FF80-4718-BB2E-E5BBFB1C73B7}" dt="2024-09-11T14:56:00.746" v="4540" actId="1076"/>
          <ac:spMkLst>
            <pc:docMk/>
            <pc:sldMk cId="2735792846" sldId="411"/>
            <ac:spMk id="10" creationId="{B0ACC825-6904-938E-FCCB-F4DDE0B8E80F}"/>
          </ac:spMkLst>
        </pc:spChg>
        <pc:spChg chg="del mod">
          <ac:chgData name="Archana" userId="ccfed7c3-0cfd-461d-a96e-43296bd5e0ce" providerId="ADAL" clId="{19498382-FF80-4718-BB2E-E5BBFB1C73B7}" dt="2024-09-04T20:20:12.276" v="298" actId="478"/>
          <ac:spMkLst>
            <pc:docMk/>
            <pc:sldMk cId="2735792846" sldId="411"/>
            <ac:spMk id="12" creationId="{C24614F9-7C11-59CF-16CC-997616E9414E}"/>
          </ac:spMkLst>
        </pc:spChg>
        <pc:spChg chg="del">
          <ac:chgData name="Archana" userId="ccfed7c3-0cfd-461d-a96e-43296bd5e0ce" providerId="ADAL" clId="{19498382-FF80-4718-BB2E-E5BBFB1C73B7}" dt="2024-09-04T20:16:33.254" v="279" actId="478"/>
          <ac:spMkLst>
            <pc:docMk/>
            <pc:sldMk cId="2735792846" sldId="411"/>
            <ac:spMk id="13" creationId="{3B0C4B9B-D386-AFFE-E350-F95A1AF5019F}"/>
          </ac:spMkLst>
        </pc:spChg>
        <pc:spChg chg="del mod">
          <ac:chgData name="Archana" userId="ccfed7c3-0cfd-461d-a96e-43296bd5e0ce" providerId="ADAL" clId="{19498382-FF80-4718-BB2E-E5BBFB1C73B7}" dt="2024-09-04T20:20:15.403" v="299" actId="478"/>
          <ac:spMkLst>
            <pc:docMk/>
            <pc:sldMk cId="2735792846" sldId="411"/>
            <ac:spMk id="16" creationId="{9AEE17A4-FE1D-643A-A524-EE7204F94C8F}"/>
          </ac:spMkLst>
        </pc:spChg>
        <pc:spChg chg="del mod">
          <ac:chgData name="Archana" userId="ccfed7c3-0cfd-461d-a96e-43296bd5e0ce" providerId="ADAL" clId="{19498382-FF80-4718-BB2E-E5BBFB1C73B7}" dt="2024-09-04T20:20:18.121" v="300" actId="478"/>
          <ac:spMkLst>
            <pc:docMk/>
            <pc:sldMk cId="2735792846" sldId="411"/>
            <ac:spMk id="17" creationId="{BDB73854-0343-6EBF-5585-DFDB8A5FA6D8}"/>
          </ac:spMkLst>
        </pc:spChg>
        <pc:graphicFrameChg chg="add mod modGraphic">
          <ac:chgData name="Archana" userId="ccfed7c3-0cfd-461d-a96e-43296bd5e0ce" providerId="ADAL" clId="{19498382-FF80-4718-BB2E-E5BBFB1C73B7}" dt="2024-09-11T14:58:24.230" v="4541" actId="1076"/>
          <ac:graphicFrameMkLst>
            <pc:docMk/>
            <pc:sldMk cId="2735792846" sldId="411"/>
            <ac:graphicFrameMk id="11" creationId="{36D0C2B3-3081-8795-CD08-879DE1A7A55C}"/>
          </ac:graphicFrameMkLst>
        </pc:graphicFrameChg>
        <pc:picChg chg="add mod">
          <ac:chgData name="Archana" userId="ccfed7c3-0cfd-461d-a96e-43296bd5e0ce" providerId="ADAL" clId="{19498382-FF80-4718-BB2E-E5BBFB1C73B7}" dt="2024-09-11T14:54:57.273" v="4526" actId="1076"/>
          <ac:picMkLst>
            <pc:docMk/>
            <pc:sldMk cId="2735792846" sldId="411"/>
            <ac:picMk id="3" creationId="{625D0B9C-40BD-AE97-9462-B1FA60457F4D}"/>
          </ac:picMkLst>
        </pc:picChg>
        <pc:picChg chg="add mod">
          <ac:chgData name="Archana" userId="ccfed7c3-0cfd-461d-a96e-43296bd5e0ce" providerId="ADAL" clId="{19498382-FF80-4718-BB2E-E5BBFB1C73B7}" dt="2024-09-11T14:55:53.749" v="4538" actId="1076"/>
          <ac:picMkLst>
            <pc:docMk/>
            <pc:sldMk cId="2735792846" sldId="411"/>
            <ac:picMk id="9" creationId="{9A096976-156A-8017-EFB9-C3EFB704FFB4}"/>
          </ac:picMkLst>
        </pc:picChg>
        <pc:picChg chg="del">
          <ac:chgData name="Archana" userId="ccfed7c3-0cfd-461d-a96e-43296bd5e0ce" providerId="ADAL" clId="{19498382-FF80-4718-BB2E-E5BBFB1C73B7}" dt="2024-09-04T19:55:31.468" v="196" actId="478"/>
          <ac:picMkLst>
            <pc:docMk/>
            <pc:sldMk cId="2735792846" sldId="411"/>
            <ac:picMk id="15" creationId="{F9C1BFDD-847B-9C73-FFE0-D617D5404A75}"/>
          </ac:picMkLst>
        </pc:picChg>
      </pc:sldChg>
      <pc:sldChg chg="addSp delSp modSp mod modAnim">
        <pc:chgData name="Archana" userId="ccfed7c3-0cfd-461d-a96e-43296bd5e0ce" providerId="ADAL" clId="{19498382-FF80-4718-BB2E-E5BBFB1C73B7}" dt="2024-09-09T20:40:11.170" v="1409" actId="1076"/>
        <pc:sldMkLst>
          <pc:docMk/>
          <pc:sldMk cId="2106736006" sldId="416"/>
        </pc:sldMkLst>
        <pc:spChg chg="add mod">
          <ac:chgData name="Archana" userId="ccfed7c3-0cfd-461d-a96e-43296bd5e0ce" providerId="ADAL" clId="{19498382-FF80-4718-BB2E-E5BBFB1C73B7}" dt="2024-09-05T17:49:18.336" v="876" actId="1076"/>
          <ac:spMkLst>
            <pc:docMk/>
            <pc:sldMk cId="2106736006" sldId="416"/>
            <ac:spMk id="2" creationId="{01AEED07-5F21-CEE5-A79F-50B419C01588}"/>
          </ac:spMkLst>
        </pc:spChg>
        <pc:spChg chg="add mod">
          <ac:chgData name="Archana" userId="ccfed7c3-0cfd-461d-a96e-43296bd5e0ce" providerId="ADAL" clId="{19498382-FF80-4718-BB2E-E5BBFB1C73B7}" dt="2024-09-05T17:48:39.803" v="870" actId="1076"/>
          <ac:spMkLst>
            <pc:docMk/>
            <pc:sldMk cId="2106736006" sldId="416"/>
            <ac:spMk id="3" creationId="{E91E8FAE-6DB5-DA6A-D65B-310F17590522}"/>
          </ac:spMkLst>
        </pc:spChg>
        <pc:spChg chg="mod">
          <ac:chgData name="Archana" userId="ccfed7c3-0cfd-461d-a96e-43296bd5e0ce" providerId="ADAL" clId="{19498382-FF80-4718-BB2E-E5BBFB1C73B7}" dt="2024-09-09T20:38:47.468" v="1396" actId="255"/>
          <ac:spMkLst>
            <pc:docMk/>
            <pc:sldMk cId="2106736006" sldId="416"/>
            <ac:spMk id="4" creationId="{7E530BB7-DE08-1839-2325-6DE2706E5B13}"/>
          </ac:spMkLst>
        </pc:spChg>
        <pc:spChg chg="mod">
          <ac:chgData name="Archana" userId="ccfed7c3-0cfd-461d-a96e-43296bd5e0ce" providerId="ADAL" clId="{19498382-FF80-4718-BB2E-E5BBFB1C73B7}" dt="2024-09-04T21:06:00.200" v="572" actId="20577"/>
          <ac:spMkLst>
            <pc:docMk/>
            <pc:sldMk cId="2106736006" sldId="416"/>
            <ac:spMk id="5" creationId="{147B028F-DD9A-0284-6FD3-8906A6CE2FE4}"/>
          </ac:spMkLst>
        </pc:spChg>
        <pc:spChg chg="mod">
          <ac:chgData name="Archana" userId="ccfed7c3-0cfd-461d-a96e-43296bd5e0ce" providerId="ADAL" clId="{19498382-FF80-4718-BB2E-E5BBFB1C73B7}" dt="2024-09-04T21:06:29.531" v="575" actId="1076"/>
          <ac:spMkLst>
            <pc:docMk/>
            <pc:sldMk cId="2106736006" sldId="416"/>
            <ac:spMk id="6" creationId="{60C18283-9EAF-18D9-FEDD-2E9AECF9BC1A}"/>
          </ac:spMkLst>
        </pc:spChg>
        <pc:spChg chg="del mod">
          <ac:chgData name="Archana" userId="ccfed7c3-0cfd-461d-a96e-43296bd5e0ce" providerId="ADAL" clId="{19498382-FF80-4718-BB2E-E5BBFB1C73B7}" dt="2024-09-05T17:47:19.086" v="857" actId="478"/>
          <ac:spMkLst>
            <pc:docMk/>
            <pc:sldMk cId="2106736006" sldId="416"/>
            <ac:spMk id="7" creationId="{9EEB6EDC-D0B6-175C-5C59-889A322A0AE7}"/>
          </ac:spMkLst>
        </pc:spChg>
        <pc:spChg chg="mod">
          <ac:chgData name="Archana" userId="ccfed7c3-0cfd-461d-a96e-43296bd5e0ce" providerId="ADAL" clId="{19498382-FF80-4718-BB2E-E5BBFB1C73B7}" dt="2024-09-09T20:38:59.786" v="1398" actId="14100"/>
          <ac:spMkLst>
            <pc:docMk/>
            <pc:sldMk cId="2106736006" sldId="416"/>
            <ac:spMk id="8" creationId="{92EFFCF4-443A-EF60-2F45-2A78E02EC844}"/>
          </ac:spMkLst>
        </pc:spChg>
        <pc:spChg chg="mod">
          <ac:chgData name="Archana" userId="ccfed7c3-0cfd-461d-a96e-43296bd5e0ce" providerId="ADAL" clId="{19498382-FF80-4718-BB2E-E5BBFB1C73B7}" dt="2024-09-05T17:48:27.665" v="868" actId="1076"/>
          <ac:spMkLst>
            <pc:docMk/>
            <pc:sldMk cId="2106736006" sldId="416"/>
            <ac:spMk id="9" creationId="{A2E829C9-6D43-7469-248A-D721A1251396}"/>
          </ac:spMkLst>
        </pc:spChg>
        <pc:spChg chg="add mod">
          <ac:chgData name="Archana" userId="ccfed7c3-0cfd-461d-a96e-43296bd5e0ce" providerId="ADAL" clId="{19498382-FF80-4718-BB2E-E5BBFB1C73B7}" dt="2024-09-09T20:39:57.057" v="1406" actId="1076"/>
          <ac:spMkLst>
            <pc:docMk/>
            <pc:sldMk cId="2106736006" sldId="416"/>
            <ac:spMk id="10" creationId="{763B12A5-ED8D-5EE9-514C-8E9FCC689D26}"/>
          </ac:spMkLst>
        </pc:spChg>
        <pc:spChg chg="del mod">
          <ac:chgData name="Archana" userId="ccfed7c3-0cfd-461d-a96e-43296bd5e0ce" providerId="ADAL" clId="{19498382-FF80-4718-BB2E-E5BBFB1C73B7}" dt="2024-09-04T21:17:31.758" v="735" actId="478"/>
          <ac:spMkLst>
            <pc:docMk/>
            <pc:sldMk cId="2106736006" sldId="416"/>
            <ac:spMk id="12" creationId="{FA4930F7-A3B6-1730-8CB1-7738426C112A}"/>
          </ac:spMkLst>
        </pc:spChg>
        <pc:spChg chg="del">
          <ac:chgData name="Archana" userId="ccfed7c3-0cfd-461d-a96e-43296bd5e0ce" providerId="ADAL" clId="{19498382-FF80-4718-BB2E-E5BBFB1C73B7}" dt="2024-09-04T21:06:05.166" v="573" actId="478"/>
          <ac:spMkLst>
            <pc:docMk/>
            <pc:sldMk cId="2106736006" sldId="416"/>
            <ac:spMk id="14" creationId="{DC1AF74B-5A5D-D774-CAA2-A326ED074C99}"/>
          </ac:spMkLst>
        </pc:spChg>
        <pc:spChg chg="mod">
          <ac:chgData name="Archana" userId="ccfed7c3-0cfd-461d-a96e-43296bd5e0ce" providerId="ADAL" clId="{19498382-FF80-4718-BB2E-E5BBFB1C73B7}" dt="2024-09-04T21:14:38.590" v="707" actId="1076"/>
          <ac:spMkLst>
            <pc:docMk/>
            <pc:sldMk cId="2106736006" sldId="416"/>
            <ac:spMk id="15" creationId="{0855CA65-0902-80AA-E88F-7B52AC755DB8}"/>
          </ac:spMkLst>
        </pc:spChg>
        <pc:spChg chg="add mod">
          <ac:chgData name="Archana" userId="ccfed7c3-0cfd-461d-a96e-43296bd5e0ce" providerId="ADAL" clId="{19498382-FF80-4718-BB2E-E5BBFB1C73B7}" dt="2024-09-09T20:39:16.825" v="1401" actId="14100"/>
          <ac:spMkLst>
            <pc:docMk/>
            <pc:sldMk cId="2106736006" sldId="416"/>
            <ac:spMk id="20" creationId="{7C0950AE-7A33-D94D-09BC-9617663B25CE}"/>
          </ac:spMkLst>
        </pc:spChg>
        <pc:spChg chg="add mod">
          <ac:chgData name="Archana" userId="ccfed7c3-0cfd-461d-a96e-43296bd5e0ce" providerId="ADAL" clId="{19498382-FF80-4718-BB2E-E5BBFB1C73B7}" dt="2024-09-09T20:39:38.386" v="1402" actId="255"/>
          <ac:spMkLst>
            <pc:docMk/>
            <pc:sldMk cId="2106736006" sldId="416"/>
            <ac:spMk id="21" creationId="{32DF9FB6-488E-CC06-505B-E1362457B353}"/>
          </ac:spMkLst>
        </pc:spChg>
        <pc:spChg chg="add mod">
          <ac:chgData name="Archana" userId="ccfed7c3-0cfd-461d-a96e-43296bd5e0ce" providerId="ADAL" clId="{19498382-FF80-4718-BB2E-E5BBFB1C73B7}" dt="2024-09-09T20:40:11.170" v="1409" actId="1076"/>
          <ac:spMkLst>
            <pc:docMk/>
            <pc:sldMk cId="2106736006" sldId="416"/>
            <ac:spMk id="22" creationId="{B1B3478F-D3D6-D18D-3A45-956B7384701F}"/>
          </ac:spMkLst>
        </pc:spChg>
        <pc:spChg chg="mod">
          <ac:chgData name="Archana" userId="ccfed7c3-0cfd-461d-a96e-43296bd5e0ce" providerId="ADAL" clId="{19498382-FF80-4718-BB2E-E5BBFB1C73B7}" dt="2024-09-09T20:39:05.815" v="1399" actId="255"/>
          <ac:spMkLst>
            <pc:docMk/>
            <pc:sldMk cId="2106736006" sldId="416"/>
            <ac:spMk id="27" creationId="{AA3BF055-883F-4927-4C54-EA2B29339B75}"/>
          </ac:spMkLst>
        </pc:spChg>
        <pc:spChg chg="del mod">
          <ac:chgData name="Archana" userId="ccfed7c3-0cfd-461d-a96e-43296bd5e0ce" providerId="ADAL" clId="{19498382-FF80-4718-BB2E-E5BBFB1C73B7}" dt="2024-09-05T12:16:03.003" v="739" actId="478"/>
          <ac:spMkLst>
            <pc:docMk/>
            <pc:sldMk cId="2106736006" sldId="416"/>
            <ac:spMk id="29" creationId="{83F0DFDC-8C6B-40F5-5966-9A465175B543}"/>
          </ac:spMkLst>
        </pc:spChg>
        <pc:spChg chg="mod">
          <ac:chgData name="Archana" userId="ccfed7c3-0cfd-461d-a96e-43296bd5e0ce" providerId="ADAL" clId="{19498382-FF80-4718-BB2E-E5BBFB1C73B7}" dt="2024-09-05T17:48:49.992" v="872" actId="1076"/>
          <ac:spMkLst>
            <pc:docMk/>
            <pc:sldMk cId="2106736006" sldId="416"/>
            <ac:spMk id="46" creationId="{CCB4C239-F9F4-934A-E3EB-3482E1E5302B}"/>
          </ac:spMkLst>
        </pc:spChg>
        <pc:cxnChg chg="add mod">
          <ac:chgData name="Archana" userId="ccfed7c3-0cfd-461d-a96e-43296bd5e0ce" providerId="ADAL" clId="{19498382-FF80-4718-BB2E-E5BBFB1C73B7}" dt="2024-09-05T17:48:33.214" v="869" actId="14100"/>
          <ac:cxnSpMkLst>
            <pc:docMk/>
            <pc:sldMk cId="2106736006" sldId="416"/>
            <ac:cxnSpMk id="13" creationId="{AEC7D46B-6307-F38E-CB66-C1CCB00B1A57}"/>
          </ac:cxnSpMkLst>
        </pc:cxnChg>
        <pc:cxnChg chg="mod">
          <ac:chgData name="Archana" userId="ccfed7c3-0cfd-461d-a96e-43296bd5e0ce" providerId="ADAL" clId="{19498382-FF80-4718-BB2E-E5BBFB1C73B7}" dt="2024-09-05T17:49:36.549" v="879" actId="14100"/>
          <ac:cxnSpMkLst>
            <pc:docMk/>
            <pc:sldMk cId="2106736006" sldId="416"/>
            <ac:cxnSpMk id="17" creationId="{C8ABEAC1-93FF-92C6-DA74-602FC2D7E4DB}"/>
          </ac:cxnSpMkLst>
        </pc:cxnChg>
        <pc:cxnChg chg="add mod">
          <ac:chgData name="Archana" userId="ccfed7c3-0cfd-461d-a96e-43296bd5e0ce" providerId="ADAL" clId="{19498382-FF80-4718-BB2E-E5BBFB1C73B7}" dt="2024-09-05T17:48:57.320" v="873" actId="14100"/>
          <ac:cxnSpMkLst>
            <pc:docMk/>
            <pc:sldMk cId="2106736006" sldId="416"/>
            <ac:cxnSpMk id="18" creationId="{2706C25F-0B88-E426-E300-64F1D9A2343B}"/>
          </ac:cxnSpMkLst>
        </pc:cxnChg>
        <pc:cxnChg chg="add mod">
          <ac:chgData name="Archana" userId="ccfed7c3-0cfd-461d-a96e-43296bd5e0ce" providerId="ADAL" clId="{19498382-FF80-4718-BB2E-E5BBFB1C73B7}" dt="2024-09-05T15:03:12.580" v="777" actId="339"/>
          <ac:cxnSpMkLst>
            <pc:docMk/>
            <pc:sldMk cId="2106736006" sldId="416"/>
            <ac:cxnSpMk id="19" creationId="{33B73BEE-1300-AD04-2A37-8EBC6F0B2011}"/>
          </ac:cxnSpMkLst>
        </pc:cxnChg>
        <pc:cxnChg chg="mod">
          <ac:chgData name="Archana" userId="ccfed7c3-0cfd-461d-a96e-43296bd5e0ce" providerId="ADAL" clId="{19498382-FF80-4718-BB2E-E5BBFB1C73B7}" dt="2024-09-05T17:49:48.297" v="880" actId="14100"/>
          <ac:cxnSpMkLst>
            <pc:docMk/>
            <pc:sldMk cId="2106736006" sldId="416"/>
            <ac:cxnSpMk id="23" creationId="{4EE6C330-536A-272A-B493-72358607909E}"/>
          </ac:cxnSpMkLst>
        </pc:cxnChg>
        <pc:cxnChg chg="mod">
          <ac:chgData name="Archana" userId="ccfed7c3-0cfd-461d-a96e-43296bd5e0ce" providerId="ADAL" clId="{19498382-FF80-4718-BB2E-E5BBFB1C73B7}" dt="2024-09-09T20:40:01.084" v="1407" actId="14100"/>
          <ac:cxnSpMkLst>
            <pc:docMk/>
            <pc:sldMk cId="2106736006" sldId="416"/>
            <ac:cxnSpMk id="24" creationId="{43D5ED23-409F-2F54-A913-F98F6283B845}"/>
          </ac:cxnSpMkLst>
        </pc:cxnChg>
        <pc:cxnChg chg="mod">
          <ac:chgData name="Archana" userId="ccfed7c3-0cfd-461d-a96e-43296bd5e0ce" providerId="ADAL" clId="{19498382-FF80-4718-BB2E-E5BBFB1C73B7}" dt="2024-09-05T15:03:12.580" v="777" actId="339"/>
          <ac:cxnSpMkLst>
            <pc:docMk/>
            <pc:sldMk cId="2106736006" sldId="416"/>
            <ac:cxnSpMk id="25" creationId="{9E80592C-5535-6C14-89CF-0CE109467D6F}"/>
          </ac:cxnSpMkLst>
        </pc:cxnChg>
      </pc:sldChg>
      <pc:sldChg chg="addSp delSp modSp mod delAnim modAnim">
        <pc:chgData name="Archana" userId="ccfed7c3-0cfd-461d-a96e-43296bd5e0ce" providerId="ADAL" clId="{19498382-FF80-4718-BB2E-E5BBFB1C73B7}" dt="2024-09-09T21:17:51.051" v="2264" actId="1076"/>
        <pc:sldMkLst>
          <pc:docMk/>
          <pc:sldMk cId="2757941730" sldId="417"/>
        </pc:sldMkLst>
        <pc:spChg chg="del mod">
          <ac:chgData name="Archana" userId="ccfed7c3-0cfd-461d-a96e-43296bd5e0ce" providerId="ADAL" clId="{19498382-FF80-4718-BB2E-E5BBFB1C73B7}" dt="2024-09-09T21:00:50.986" v="1770" actId="478"/>
          <ac:spMkLst>
            <pc:docMk/>
            <pc:sldMk cId="2757941730" sldId="417"/>
            <ac:spMk id="2" creationId="{B515B5E4-E16C-0A74-9316-BE998D06FE90}"/>
          </ac:spMkLst>
        </pc:spChg>
        <pc:spChg chg="del">
          <ac:chgData name="Archana" userId="ccfed7c3-0cfd-461d-a96e-43296bd5e0ce" providerId="ADAL" clId="{19498382-FF80-4718-BB2E-E5BBFB1C73B7}" dt="2024-09-09T20:42:32.503" v="1455" actId="478"/>
          <ac:spMkLst>
            <pc:docMk/>
            <pc:sldMk cId="2757941730" sldId="417"/>
            <ac:spMk id="3" creationId="{FB40B927-9027-35B6-7108-B3CA446F09F0}"/>
          </ac:spMkLst>
        </pc:spChg>
        <pc:spChg chg="del">
          <ac:chgData name="Archana" userId="ccfed7c3-0cfd-461d-a96e-43296bd5e0ce" providerId="ADAL" clId="{19498382-FF80-4718-BB2E-E5BBFB1C73B7}" dt="2024-09-09T20:42:39.416" v="1457" actId="478"/>
          <ac:spMkLst>
            <pc:docMk/>
            <pc:sldMk cId="2757941730" sldId="417"/>
            <ac:spMk id="4" creationId="{7E530BB7-DE08-1839-2325-6DE2706E5B13}"/>
          </ac:spMkLst>
        </pc:spChg>
        <pc:spChg chg="del">
          <ac:chgData name="Archana" userId="ccfed7c3-0cfd-461d-a96e-43296bd5e0ce" providerId="ADAL" clId="{19498382-FF80-4718-BB2E-E5BBFB1C73B7}" dt="2024-09-09T20:42:35.106" v="1456" actId="478"/>
          <ac:spMkLst>
            <pc:docMk/>
            <pc:sldMk cId="2757941730" sldId="417"/>
            <ac:spMk id="5" creationId="{F29A92E0-7429-6E90-37B0-3E6EF16D5FA4}"/>
          </ac:spMkLst>
        </pc:spChg>
        <pc:spChg chg="mod">
          <ac:chgData name="Archana" userId="ccfed7c3-0cfd-461d-a96e-43296bd5e0ce" providerId="ADAL" clId="{19498382-FF80-4718-BB2E-E5BBFB1C73B7}" dt="2024-09-09T21:10:38.001" v="2143" actId="20577"/>
          <ac:spMkLst>
            <pc:docMk/>
            <pc:sldMk cId="2757941730" sldId="417"/>
            <ac:spMk id="6" creationId="{60C18283-9EAF-18D9-FEDD-2E9AECF9BC1A}"/>
          </ac:spMkLst>
        </pc:spChg>
        <pc:spChg chg="del">
          <ac:chgData name="Archana" userId="ccfed7c3-0cfd-461d-a96e-43296bd5e0ce" providerId="ADAL" clId="{19498382-FF80-4718-BB2E-E5BBFB1C73B7}" dt="2024-09-09T20:46:06.048" v="1572" actId="478"/>
          <ac:spMkLst>
            <pc:docMk/>
            <pc:sldMk cId="2757941730" sldId="417"/>
            <ac:spMk id="7" creationId="{9EEB6EDC-D0B6-175C-5C59-889A322A0AE7}"/>
          </ac:spMkLst>
        </pc:spChg>
        <pc:spChg chg="del mod">
          <ac:chgData name="Archana" userId="ccfed7c3-0cfd-461d-a96e-43296bd5e0ce" providerId="ADAL" clId="{19498382-FF80-4718-BB2E-E5BBFB1C73B7}" dt="2024-09-09T21:00:43.932" v="1768" actId="478"/>
          <ac:spMkLst>
            <pc:docMk/>
            <pc:sldMk cId="2757941730" sldId="417"/>
            <ac:spMk id="8" creationId="{92EFFCF4-443A-EF60-2F45-2A78E02EC844}"/>
          </ac:spMkLst>
        </pc:spChg>
        <pc:spChg chg="mod">
          <ac:chgData name="Archana" userId="ccfed7c3-0cfd-461d-a96e-43296bd5e0ce" providerId="ADAL" clId="{19498382-FF80-4718-BB2E-E5BBFB1C73B7}" dt="2024-09-09T21:17:51.051" v="2264" actId="1076"/>
          <ac:spMkLst>
            <pc:docMk/>
            <pc:sldMk cId="2757941730" sldId="417"/>
            <ac:spMk id="9" creationId="{A2E829C9-6D43-7469-248A-D721A1251396}"/>
          </ac:spMkLst>
        </pc:spChg>
        <pc:spChg chg="add del mod">
          <ac:chgData name="Archana" userId="ccfed7c3-0cfd-461d-a96e-43296bd5e0ce" providerId="ADAL" clId="{19498382-FF80-4718-BB2E-E5BBFB1C73B7}" dt="2024-09-09T20:43:07.839" v="1489" actId="478"/>
          <ac:spMkLst>
            <pc:docMk/>
            <pc:sldMk cId="2757941730" sldId="417"/>
            <ac:spMk id="10" creationId="{1475AA1A-5087-5AFC-1316-E628AFE3FA4D}"/>
          </ac:spMkLst>
        </pc:spChg>
        <pc:spChg chg="del">
          <ac:chgData name="Archana" userId="ccfed7c3-0cfd-461d-a96e-43296bd5e0ce" providerId="ADAL" clId="{19498382-FF80-4718-BB2E-E5BBFB1C73B7}" dt="2024-09-09T21:00:47.336" v="1769" actId="478"/>
          <ac:spMkLst>
            <pc:docMk/>
            <pc:sldMk cId="2757941730" sldId="417"/>
            <ac:spMk id="11" creationId="{F5A6EA3E-9F46-794A-12C1-17E544254DDA}"/>
          </ac:spMkLst>
        </pc:spChg>
        <pc:spChg chg="add del mod">
          <ac:chgData name="Archana" userId="ccfed7c3-0cfd-461d-a96e-43296bd5e0ce" providerId="ADAL" clId="{19498382-FF80-4718-BB2E-E5BBFB1C73B7}" dt="2024-09-09T20:48:29.020" v="1586" actId="478"/>
          <ac:spMkLst>
            <pc:docMk/>
            <pc:sldMk cId="2757941730" sldId="417"/>
            <ac:spMk id="12" creationId="{947CB1F3-04EC-C3A5-8BBE-896A7A2FE7AC}"/>
          </ac:spMkLst>
        </pc:spChg>
        <pc:spChg chg="add del mod">
          <ac:chgData name="Archana" userId="ccfed7c3-0cfd-461d-a96e-43296bd5e0ce" providerId="ADAL" clId="{19498382-FF80-4718-BB2E-E5BBFB1C73B7}" dt="2024-09-09T20:48:54.069" v="1592" actId="478"/>
          <ac:spMkLst>
            <pc:docMk/>
            <pc:sldMk cId="2757941730" sldId="417"/>
            <ac:spMk id="13" creationId="{909B3291-E452-7639-86AF-7E103F84949E}"/>
          </ac:spMkLst>
        </pc:spChg>
        <pc:spChg chg="add del mod">
          <ac:chgData name="Archana" userId="ccfed7c3-0cfd-461d-a96e-43296bd5e0ce" providerId="ADAL" clId="{19498382-FF80-4718-BB2E-E5BBFB1C73B7}" dt="2024-09-09T20:49:19.805" v="1599" actId="478"/>
          <ac:spMkLst>
            <pc:docMk/>
            <pc:sldMk cId="2757941730" sldId="417"/>
            <ac:spMk id="14" creationId="{BA78BF00-88EF-6823-9A5C-227A65F097CF}"/>
          </ac:spMkLst>
        </pc:spChg>
        <pc:spChg chg="mod">
          <ac:chgData name="Archana" userId="ccfed7c3-0cfd-461d-a96e-43296bd5e0ce" providerId="ADAL" clId="{19498382-FF80-4718-BB2E-E5BBFB1C73B7}" dt="2024-09-09T20:42:20.953" v="1453" actId="20577"/>
          <ac:spMkLst>
            <pc:docMk/>
            <pc:sldMk cId="2757941730" sldId="417"/>
            <ac:spMk id="15" creationId="{A2D8D8B5-7BFB-FD0E-14ED-9C57B8BECD5D}"/>
          </ac:spMkLst>
        </pc:spChg>
        <pc:spChg chg="add del mod">
          <ac:chgData name="Archana" userId="ccfed7c3-0cfd-461d-a96e-43296bd5e0ce" providerId="ADAL" clId="{19498382-FF80-4718-BB2E-E5BBFB1C73B7}" dt="2024-09-09T20:49:29.117" v="1601" actId="478"/>
          <ac:spMkLst>
            <pc:docMk/>
            <pc:sldMk cId="2757941730" sldId="417"/>
            <ac:spMk id="16" creationId="{0D4152E5-7E6F-B9F1-EA1B-891633DF852D}"/>
          </ac:spMkLst>
        </pc:spChg>
        <pc:spChg chg="add mod">
          <ac:chgData name="Archana" userId="ccfed7c3-0cfd-461d-a96e-43296bd5e0ce" providerId="ADAL" clId="{19498382-FF80-4718-BB2E-E5BBFB1C73B7}" dt="2024-09-09T21:01:14.744" v="1771" actId="1076"/>
          <ac:spMkLst>
            <pc:docMk/>
            <pc:sldMk cId="2757941730" sldId="417"/>
            <ac:spMk id="18" creationId="{2073768D-5DA7-4190-15E3-420F9CBBA889}"/>
          </ac:spMkLst>
        </pc:spChg>
        <pc:spChg chg="add mod">
          <ac:chgData name="Archana" userId="ccfed7c3-0cfd-461d-a96e-43296bd5e0ce" providerId="ADAL" clId="{19498382-FF80-4718-BB2E-E5BBFB1C73B7}" dt="2024-09-09T21:03:04.128" v="1783" actId="1076"/>
          <ac:spMkLst>
            <pc:docMk/>
            <pc:sldMk cId="2757941730" sldId="417"/>
            <ac:spMk id="19" creationId="{F0B8D768-43EB-21EF-E4D3-1AE15B9C1B86}"/>
          </ac:spMkLst>
        </pc:spChg>
        <pc:spChg chg="add del">
          <ac:chgData name="Archana" userId="ccfed7c3-0cfd-461d-a96e-43296bd5e0ce" providerId="ADAL" clId="{19498382-FF80-4718-BB2E-E5BBFB1C73B7}" dt="2024-09-09T20:49:03.508" v="1595" actId="22"/>
          <ac:spMkLst>
            <pc:docMk/>
            <pc:sldMk cId="2757941730" sldId="417"/>
            <ac:spMk id="21" creationId="{E679A9EA-48B7-663E-A5C6-CD5E36B867E1}"/>
          </ac:spMkLst>
        </pc:spChg>
        <pc:spChg chg="add mod">
          <ac:chgData name="Archana" userId="ccfed7c3-0cfd-461d-a96e-43296bd5e0ce" providerId="ADAL" clId="{19498382-FF80-4718-BB2E-E5BBFB1C73B7}" dt="2024-09-09T21:02:13.004" v="1778" actId="1076"/>
          <ac:spMkLst>
            <pc:docMk/>
            <pc:sldMk cId="2757941730" sldId="417"/>
            <ac:spMk id="22" creationId="{A418A26D-3F75-6BF4-6B5F-9800C6240527}"/>
          </ac:spMkLst>
        </pc:spChg>
        <pc:spChg chg="add mod">
          <ac:chgData name="Archana" userId="ccfed7c3-0cfd-461d-a96e-43296bd5e0ce" providerId="ADAL" clId="{19498382-FF80-4718-BB2E-E5BBFB1C73B7}" dt="2024-09-09T21:02:16.178" v="1779" actId="1076"/>
          <ac:spMkLst>
            <pc:docMk/>
            <pc:sldMk cId="2757941730" sldId="417"/>
            <ac:spMk id="23" creationId="{32AAA906-9545-477C-25D1-A7FC279982D7}"/>
          </ac:spMkLst>
        </pc:spChg>
        <pc:spChg chg="add del mod">
          <ac:chgData name="Archana" userId="ccfed7c3-0cfd-461d-a96e-43296bd5e0ce" providerId="ADAL" clId="{19498382-FF80-4718-BB2E-E5BBFB1C73B7}" dt="2024-09-09T20:52:10.837" v="1628" actId="478"/>
          <ac:spMkLst>
            <pc:docMk/>
            <pc:sldMk cId="2757941730" sldId="417"/>
            <ac:spMk id="24" creationId="{5540C41B-C78C-C689-12EE-056FE4BA0ACD}"/>
          </ac:spMkLst>
        </pc:spChg>
        <pc:spChg chg="add mod">
          <ac:chgData name="Archana" userId="ccfed7c3-0cfd-461d-a96e-43296bd5e0ce" providerId="ADAL" clId="{19498382-FF80-4718-BB2E-E5BBFB1C73B7}" dt="2024-09-09T21:07:31.044" v="1919" actId="14100"/>
          <ac:spMkLst>
            <pc:docMk/>
            <pc:sldMk cId="2757941730" sldId="417"/>
            <ac:spMk id="25" creationId="{EA918008-DBEB-5E98-4781-9A6C7EBF3587}"/>
          </ac:spMkLst>
        </pc:spChg>
        <pc:spChg chg="add mod">
          <ac:chgData name="Archana" userId="ccfed7c3-0cfd-461d-a96e-43296bd5e0ce" providerId="ADAL" clId="{19498382-FF80-4718-BB2E-E5BBFB1C73B7}" dt="2024-09-09T21:07:20.934" v="1918" actId="14100"/>
          <ac:spMkLst>
            <pc:docMk/>
            <pc:sldMk cId="2757941730" sldId="417"/>
            <ac:spMk id="26" creationId="{4D4F7EC6-DD4D-F3F3-CA3D-744C4730046D}"/>
          </ac:spMkLst>
        </pc:spChg>
        <pc:spChg chg="add mod">
          <ac:chgData name="Archana" userId="ccfed7c3-0cfd-461d-a96e-43296bd5e0ce" providerId="ADAL" clId="{19498382-FF80-4718-BB2E-E5BBFB1C73B7}" dt="2024-09-09T21:06:56.677" v="1916" actId="14100"/>
          <ac:spMkLst>
            <pc:docMk/>
            <pc:sldMk cId="2757941730" sldId="417"/>
            <ac:spMk id="27" creationId="{451911A5-95B5-D30B-63CC-8739237D2A25}"/>
          </ac:spMkLst>
        </pc:spChg>
        <pc:spChg chg="add mod">
          <ac:chgData name="Archana" userId="ccfed7c3-0cfd-461d-a96e-43296bd5e0ce" providerId="ADAL" clId="{19498382-FF80-4718-BB2E-E5BBFB1C73B7}" dt="2024-09-09T21:05:57.369" v="1906" actId="1076"/>
          <ac:spMkLst>
            <pc:docMk/>
            <pc:sldMk cId="2757941730" sldId="417"/>
            <ac:spMk id="28" creationId="{2F0E4AE1-8E63-BD4F-7FD1-02DDA4E631A5}"/>
          </ac:spMkLst>
        </pc:spChg>
        <pc:spChg chg="add mod">
          <ac:chgData name="Archana" userId="ccfed7c3-0cfd-461d-a96e-43296bd5e0ce" providerId="ADAL" clId="{19498382-FF80-4718-BB2E-E5BBFB1C73B7}" dt="2024-09-09T21:06:02.647" v="1907" actId="1076"/>
          <ac:spMkLst>
            <pc:docMk/>
            <pc:sldMk cId="2757941730" sldId="417"/>
            <ac:spMk id="29" creationId="{EE58FFE2-D601-9662-3FE3-DDAAB19D3A05}"/>
          </ac:spMkLst>
        </pc:spChg>
        <pc:spChg chg="add mod">
          <ac:chgData name="Archana" userId="ccfed7c3-0cfd-461d-a96e-43296bd5e0ce" providerId="ADAL" clId="{19498382-FF80-4718-BB2E-E5BBFB1C73B7}" dt="2024-09-09T21:06:40.253" v="1915" actId="1076"/>
          <ac:spMkLst>
            <pc:docMk/>
            <pc:sldMk cId="2757941730" sldId="417"/>
            <ac:spMk id="30" creationId="{A2CCB54A-CB7B-9DC6-8161-CA46E7F8B370}"/>
          </ac:spMkLst>
        </pc:spChg>
        <pc:spChg chg="add mod">
          <ac:chgData name="Archana" userId="ccfed7c3-0cfd-461d-a96e-43296bd5e0ce" providerId="ADAL" clId="{19498382-FF80-4718-BB2E-E5BBFB1C73B7}" dt="2024-09-09T21:02:51.619" v="1781"/>
          <ac:spMkLst>
            <pc:docMk/>
            <pc:sldMk cId="2757941730" sldId="417"/>
            <ac:spMk id="31" creationId="{10D786AD-6285-0E23-1D03-48F95A3E7779}"/>
          </ac:spMkLst>
        </pc:spChg>
        <pc:spChg chg="add mod">
          <ac:chgData name="Archana" userId="ccfed7c3-0cfd-461d-a96e-43296bd5e0ce" providerId="ADAL" clId="{19498382-FF80-4718-BB2E-E5BBFB1C73B7}" dt="2024-09-09T21:07:56.686" v="1922" actId="1076"/>
          <ac:spMkLst>
            <pc:docMk/>
            <pc:sldMk cId="2757941730" sldId="417"/>
            <ac:spMk id="32" creationId="{34931CE0-A35E-092B-99B2-6826E8F33776}"/>
          </ac:spMkLst>
        </pc:spChg>
        <pc:spChg chg="add mod">
          <ac:chgData name="Archana" userId="ccfed7c3-0cfd-461d-a96e-43296bd5e0ce" providerId="ADAL" clId="{19498382-FF80-4718-BB2E-E5BBFB1C73B7}" dt="2024-09-09T21:17:39.696" v="2262" actId="1076"/>
          <ac:spMkLst>
            <pc:docMk/>
            <pc:sldMk cId="2757941730" sldId="417"/>
            <ac:spMk id="33" creationId="{A7F71E2D-7C99-6AE4-9D9D-40675A311C95}"/>
          </ac:spMkLst>
        </pc:spChg>
        <pc:spChg chg="add mod">
          <ac:chgData name="Archana" userId="ccfed7c3-0cfd-461d-a96e-43296bd5e0ce" providerId="ADAL" clId="{19498382-FF80-4718-BB2E-E5BBFB1C73B7}" dt="2024-09-09T21:17:34.536" v="2261" actId="1076"/>
          <ac:spMkLst>
            <pc:docMk/>
            <pc:sldMk cId="2757941730" sldId="417"/>
            <ac:spMk id="34" creationId="{F28470D7-FCDB-0228-C21C-1E143A3E2F6D}"/>
          </ac:spMkLst>
        </pc:spChg>
        <pc:picChg chg="del">
          <ac:chgData name="Archana" userId="ccfed7c3-0cfd-461d-a96e-43296bd5e0ce" providerId="ADAL" clId="{19498382-FF80-4718-BB2E-E5BBFB1C73B7}" dt="2024-09-09T20:42:27.915" v="1454" actId="478"/>
          <ac:picMkLst>
            <pc:docMk/>
            <pc:sldMk cId="2757941730" sldId="417"/>
            <ac:picMk id="17" creationId="{269CDD5B-4FF1-8E91-DA06-5B6B7A034217}"/>
          </ac:picMkLst>
        </pc:picChg>
      </pc:sldChg>
      <pc:sldChg chg="addSp delSp modSp add del mod delAnim">
        <pc:chgData name="Archana" userId="ccfed7c3-0cfd-461d-a96e-43296bd5e0ce" providerId="ADAL" clId="{19498382-FF80-4718-BB2E-E5BBFB1C73B7}" dt="2024-09-10T15:24:08.320" v="4336" actId="47"/>
        <pc:sldMkLst>
          <pc:docMk/>
          <pc:sldMk cId="2095262325" sldId="418"/>
        </pc:sldMkLst>
        <pc:spChg chg="del">
          <ac:chgData name="Archana" userId="ccfed7c3-0cfd-461d-a96e-43296bd5e0ce" providerId="ADAL" clId="{19498382-FF80-4718-BB2E-E5BBFB1C73B7}" dt="2024-09-09T21:18:30.821" v="2268" actId="478"/>
          <ac:spMkLst>
            <pc:docMk/>
            <pc:sldMk cId="2095262325" sldId="418"/>
            <ac:spMk id="2" creationId="{E42AA755-ADFD-8B78-1ACF-AF9FC98B2AB0}"/>
          </ac:spMkLst>
        </pc:spChg>
        <pc:spChg chg="add mod">
          <ac:chgData name="Archana" userId="ccfed7c3-0cfd-461d-a96e-43296bd5e0ce" providerId="ADAL" clId="{19498382-FF80-4718-BB2E-E5BBFB1C73B7}" dt="2024-09-09T21:19:27.735" v="2313" actId="20577"/>
          <ac:spMkLst>
            <pc:docMk/>
            <pc:sldMk cId="2095262325" sldId="418"/>
            <ac:spMk id="3" creationId="{BE701B03-F0E8-A9AC-D520-B7FBE9F65B1D}"/>
          </ac:spMkLst>
        </pc:spChg>
        <pc:spChg chg="del mod">
          <ac:chgData name="Archana" userId="ccfed7c3-0cfd-461d-a96e-43296bd5e0ce" providerId="ADAL" clId="{19498382-FF80-4718-BB2E-E5BBFB1C73B7}" dt="2024-09-09T21:19:08.327" v="2274" actId="478"/>
          <ac:spMkLst>
            <pc:docMk/>
            <pc:sldMk cId="2095262325" sldId="418"/>
            <ac:spMk id="4" creationId="{7E530BB7-DE08-1839-2325-6DE2706E5B13}"/>
          </ac:spMkLst>
        </pc:spChg>
        <pc:spChg chg="add del mod">
          <ac:chgData name="Archana" userId="ccfed7c3-0cfd-461d-a96e-43296bd5e0ce" providerId="ADAL" clId="{19498382-FF80-4718-BB2E-E5BBFB1C73B7}" dt="2024-09-09T21:27:03.749" v="2390" actId="21"/>
          <ac:spMkLst>
            <pc:docMk/>
            <pc:sldMk cId="2095262325" sldId="418"/>
            <ac:spMk id="5" creationId="{DE9BEA6C-94C3-4F43-D3A4-12DA0529CBC3}"/>
          </ac:spMkLst>
        </pc:spChg>
        <pc:spChg chg="del">
          <ac:chgData name="Archana" userId="ccfed7c3-0cfd-461d-a96e-43296bd5e0ce" providerId="ADAL" clId="{19498382-FF80-4718-BB2E-E5BBFB1C73B7}" dt="2024-09-09T21:26:43.711" v="2389" actId="478"/>
          <ac:spMkLst>
            <pc:docMk/>
            <pc:sldMk cId="2095262325" sldId="418"/>
            <ac:spMk id="7" creationId="{9EEB6EDC-D0B6-175C-5C59-889A322A0AE7}"/>
          </ac:spMkLst>
        </pc:spChg>
        <pc:spChg chg="del">
          <ac:chgData name="Archana" userId="ccfed7c3-0cfd-461d-a96e-43296bd5e0ce" providerId="ADAL" clId="{19498382-FF80-4718-BB2E-E5BBFB1C73B7}" dt="2024-09-09T21:18:34.072" v="2269" actId="478"/>
          <ac:spMkLst>
            <pc:docMk/>
            <pc:sldMk cId="2095262325" sldId="418"/>
            <ac:spMk id="13" creationId="{2A8049F4-E84E-19E1-B79E-B41CCE6DFA6E}"/>
          </ac:spMkLst>
        </pc:spChg>
        <pc:spChg chg="del">
          <ac:chgData name="Archana" userId="ccfed7c3-0cfd-461d-a96e-43296bd5e0ce" providerId="ADAL" clId="{19498382-FF80-4718-BB2E-E5BBFB1C73B7}" dt="2024-09-09T21:18:19.941" v="2265" actId="478"/>
          <ac:spMkLst>
            <pc:docMk/>
            <pc:sldMk cId="2095262325" sldId="418"/>
            <ac:spMk id="14" creationId="{DBDA9F9B-BE13-9A94-1478-3B527EDAEC45}"/>
          </ac:spMkLst>
        </pc:spChg>
        <pc:spChg chg="del">
          <ac:chgData name="Archana" userId="ccfed7c3-0cfd-461d-a96e-43296bd5e0ce" providerId="ADAL" clId="{19498382-FF80-4718-BB2E-E5BBFB1C73B7}" dt="2024-09-09T21:18:26.258" v="2267" actId="478"/>
          <ac:spMkLst>
            <pc:docMk/>
            <pc:sldMk cId="2095262325" sldId="418"/>
            <ac:spMk id="15" creationId="{5DBD9E9D-80BB-D394-29A9-AB80AA63D1F7}"/>
          </ac:spMkLst>
        </pc:spChg>
        <pc:spChg chg="del">
          <ac:chgData name="Archana" userId="ccfed7c3-0cfd-461d-a96e-43296bd5e0ce" providerId="ADAL" clId="{19498382-FF80-4718-BB2E-E5BBFB1C73B7}" dt="2024-09-09T21:18:23.285" v="2266" actId="478"/>
          <ac:spMkLst>
            <pc:docMk/>
            <pc:sldMk cId="2095262325" sldId="418"/>
            <ac:spMk id="16" creationId="{B3995FDC-6FAD-8D9A-A0DD-48DA76D5064A}"/>
          </ac:spMkLst>
        </pc:spChg>
        <pc:spChg chg="del">
          <ac:chgData name="Archana" userId="ccfed7c3-0cfd-461d-a96e-43296bd5e0ce" providerId="ADAL" clId="{19498382-FF80-4718-BB2E-E5BBFB1C73B7}" dt="2024-09-09T21:19:04.889" v="2272" actId="478"/>
          <ac:spMkLst>
            <pc:docMk/>
            <pc:sldMk cId="2095262325" sldId="418"/>
            <ac:spMk id="17" creationId="{4B1B18F0-664E-9D8D-DBB2-AE7EE820791D}"/>
          </ac:spMkLst>
        </pc:spChg>
      </pc:sldChg>
      <pc:sldChg chg="del">
        <pc:chgData name="Archana" userId="ccfed7c3-0cfd-461d-a96e-43296bd5e0ce" providerId="ADAL" clId="{19498382-FF80-4718-BB2E-E5BBFB1C73B7}" dt="2024-09-10T12:43:43.393" v="3198" actId="47"/>
        <pc:sldMkLst>
          <pc:docMk/>
          <pc:sldMk cId="1287945101" sldId="419"/>
        </pc:sldMkLst>
      </pc:sldChg>
      <pc:sldChg chg="modSp mod">
        <pc:chgData name="Archana" userId="ccfed7c3-0cfd-461d-a96e-43296bd5e0ce" providerId="ADAL" clId="{19498382-FF80-4718-BB2E-E5BBFB1C73B7}" dt="2024-09-11T20:26:56.293" v="4661" actId="1076"/>
        <pc:sldMkLst>
          <pc:docMk/>
          <pc:sldMk cId="4063978807" sldId="420"/>
        </pc:sldMkLst>
        <pc:spChg chg="mod">
          <ac:chgData name="Archana" userId="ccfed7c3-0cfd-461d-a96e-43296bd5e0ce" providerId="ADAL" clId="{19498382-FF80-4718-BB2E-E5BBFB1C73B7}" dt="2024-09-09T20:36:07.993" v="1311" actId="255"/>
          <ac:spMkLst>
            <pc:docMk/>
            <pc:sldMk cId="4063978807" sldId="420"/>
            <ac:spMk id="3" creationId="{B22558E3-34E0-D777-CB13-BFE2B219DDB5}"/>
          </ac:spMkLst>
        </pc:spChg>
        <pc:spChg chg="mod">
          <ac:chgData name="Archana" userId="ccfed7c3-0cfd-461d-a96e-43296bd5e0ce" providerId="ADAL" clId="{19498382-FF80-4718-BB2E-E5BBFB1C73B7}" dt="2024-09-04T19:41:54.900" v="1" actId="20577"/>
          <ac:spMkLst>
            <pc:docMk/>
            <pc:sldMk cId="4063978807" sldId="420"/>
            <ac:spMk id="5" creationId="{51C8247C-23CF-0B40-8099-779C8CB8E6F1}"/>
          </ac:spMkLst>
        </pc:spChg>
        <pc:spChg chg="mod">
          <ac:chgData name="Archana" userId="ccfed7c3-0cfd-461d-a96e-43296bd5e0ce" providerId="ADAL" clId="{19498382-FF80-4718-BB2E-E5BBFB1C73B7}" dt="2024-09-11T20:26:56.293" v="4661" actId="1076"/>
          <ac:spMkLst>
            <pc:docMk/>
            <pc:sldMk cId="4063978807" sldId="420"/>
            <ac:spMk id="7" creationId="{259C18CD-45CE-D7A3-B3D2-512273AACB13}"/>
          </ac:spMkLst>
        </pc:spChg>
      </pc:sldChg>
      <pc:sldChg chg="addSp delSp modSp mod delAnim modAnim">
        <pc:chgData name="Archana" userId="ccfed7c3-0cfd-461d-a96e-43296bd5e0ce" providerId="ADAL" clId="{19498382-FF80-4718-BB2E-E5BBFB1C73B7}" dt="2024-09-11T16:35:25.016" v="4608" actId="1076"/>
        <pc:sldMkLst>
          <pc:docMk/>
          <pc:sldMk cId="3514811999" sldId="421"/>
        </pc:sldMkLst>
        <pc:spChg chg="add mod">
          <ac:chgData name="Archana" userId="ccfed7c3-0cfd-461d-a96e-43296bd5e0ce" providerId="ADAL" clId="{19498382-FF80-4718-BB2E-E5BBFB1C73B7}" dt="2024-09-11T16:35:07.562" v="4606" actId="1076"/>
          <ac:spMkLst>
            <pc:docMk/>
            <pc:sldMk cId="3514811999" sldId="421"/>
            <ac:spMk id="2" creationId="{E5BFAC4F-7A2A-877B-4636-527FB44F911F}"/>
          </ac:spMkLst>
        </pc:spChg>
        <pc:spChg chg="add mod">
          <ac:chgData name="Archana" userId="ccfed7c3-0cfd-461d-a96e-43296bd5e0ce" providerId="ADAL" clId="{19498382-FF80-4718-BB2E-E5BBFB1C73B7}" dt="2024-09-11T16:34:36.592" v="4601" actId="1076"/>
          <ac:spMkLst>
            <pc:docMk/>
            <pc:sldMk cId="3514811999" sldId="421"/>
            <ac:spMk id="3" creationId="{E8725E0A-50D6-13DC-047B-75F9A34F1B6D}"/>
          </ac:spMkLst>
        </pc:spChg>
        <pc:spChg chg="add mod">
          <ac:chgData name="Archana" userId="ccfed7c3-0cfd-461d-a96e-43296bd5e0ce" providerId="ADAL" clId="{19498382-FF80-4718-BB2E-E5BBFB1C73B7}" dt="2024-09-11T16:34:35.243" v="4599" actId="1076"/>
          <ac:spMkLst>
            <pc:docMk/>
            <pc:sldMk cId="3514811999" sldId="421"/>
            <ac:spMk id="4" creationId="{4F274D3B-65E4-638B-125D-A0B992E8E989}"/>
          </ac:spMkLst>
        </pc:spChg>
        <pc:spChg chg="add mod">
          <ac:chgData name="Archana" userId="ccfed7c3-0cfd-461d-a96e-43296bd5e0ce" providerId="ADAL" clId="{19498382-FF80-4718-BB2E-E5BBFB1C73B7}" dt="2024-09-11T16:35:03.389" v="4605" actId="1076"/>
          <ac:spMkLst>
            <pc:docMk/>
            <pc:sldMk cId="3514811999" sldId="421"/>
            <ac:spMk id="5" creationId="{DE9BEA6C-94C3-4F43-D3A4-12DA0529CBC3}"/>
          </ac:spMkLst>
        </pc:spChg>
        <pc:spChg chg="del">
          <ac:chgData name="Archana" userId="ccfed7c3-0cfd-461d-a96e-43296bd5e0ce" providerId="ADAL" clId="{19498382-FF80-4718-BB2E-E5BBFB1C73B7}" dt="2024-09-09T21:27:13.250" v="2393" actId="478"/>
          <ac:spMkLst>
            <pc:docMk/>
            <pc:sldMk cId="3514811999" sldId="421"/>
            <ac:spMk id="6" creationId="{60C18283-9EAF-18D9-FEDD-2E9AECF9BC1A}"/>
          </ac:spMkLst>
        </pc:spChg>
        <pc:spChg chg="del">
          <ac:chgData name="Archana" userId="ccfed7c3-0cfd-461d-a96e-43296bd5e0ce" providerId="ADAL" clId="{19498382-FF80-4718-BB2E-E5BBFB1C73B7}" dt="2024-09-09T21:32:55.041" v="2638" actId="478"/>
          <ac:spMkLst>
            <pc:docMk/>
            <pc:sldMk cId="3514811999" sldId="421"/>
            <ac:spMk id="9" creationId="{A2E829C9-6D43-7469-248A-D721A1251396}"/>
          </ac:spMkLst>
        </pc:spChg>
        <pc:spChg chg="mod">
          <ac:chgData name="Archana" userId="ccfed7c3-0cfd-461d-a96e-43296bd5e0ce" providerId="ADAL" clId="{19498382-FF80-4718-BB2E-E5BBFB1C73B7}" dt="2024-09-11T16:34:52.024" v="4602" actId="1076"/>
          <ac:spMkLst>
            <pc:docMk/>
            <pc:sldMk cId="3514811999" sldId="421"/>
            <ac:spMk id="15" creationId="{A2D8D8B5-7BFB-FD0E-14ED-9C57B8BECD5D}"/>
          </ac:spMkLst>
        </pc:spChg>
        <pc:spChg chg="mod">
          <ac:chgData name="Archana" userId="ccfed7c3-0cfd-461d-a96e-43296bd5e0ce" providerId="ADAL" clId="{19498382-FF80-4718-BB2E-E5BBFB1C73B7}" dt="2024-09-11T16:35:16.676" v="4607" actId="1076"/>
          <ac:spMkLst>
            <pc:docMk/>
            <pc:sldMk cId="3514811999" sldId="421"/>
            <ac:spMk id="18" creationId="{2073768D-5DA7-4190-15E3-420F9CBBA889}"/>
          </ac:spMkLst>
        </pc:spChg>
        <pc:spChg chg="mod">
          <ac:chgData name="Archana" userId="ccfed7c3-0cfd-461d-a96e-43296bd5e0ce" providerId="ADAL" clId="{19498382-FF80-4718-BB2E-E5BBFB1C73B7}" dt="2024-09-11T16:35:25.016" v="4608" actId="1076"/>
          <ac:spMkLst>
            <pc:docMk/>
            <pc:sldMk cId="3514811999" sldId="421"/>
            <ac:spMk id="19" creationId="{F0B8D768-43EB-21EF-E4D3-1AE15B9C1B86}"/>
          </ac:spMkLst>
        </pc:spChg>
        <pc:spChg chg="add del">
          <ac:chgData name="Archana" userId="ccfed7c3-0cfd-461d-a96e-43296bd5e0ce" providerId="ADAL" clId="{19498382-FF80-4718-BB2E-E5BBFB1C73B7}" dt="2024-09-09T21:33:00.140" v="2639" actId="478"/>
          <ac:spMkLst>
            <pc:docMk/>
            <pc:sldMk cId="3514811999" sldId="421"/>
            <ac:spMk id="22" creationId="{A418A26D-3F75-6BF4-6B5F-9800C6240527}"/>
          </ac:spMkLst>
        </pc:spChg>
        <pc:spChg chg="add del">
          <ac:chgData name="Archana" userId="ccfed7c3-0cfd-461d-a96e-43296bd5e0ce" providerId="ADAL" clId="{19498382-FF80-4718-BB2E-E5BBFB1C73B7}" dt="2024-09-09T21:33:03.291" v="2640" actId="478"/>
          <ac:spMkLst>
            <pc:docMk/>
            <pc:sldMk cId="3514811999" sldId="421"/>
            <ac:spMk id="23" creationId="{32AAA906-9545-477C-25D1-A7FC279982D7}"/>
          </ac:spMkLst>
        </pc:spChg>
        <pc:spChg chg="mod">
          <ac:chgData name="Archana" userId="ccfed7c3-0cfd-461d-a96e-43296bd5e0ce" providerId="ADAL" clId="{19498382-FF80-4718-BB2E-E5BBFB1C73B7}" dt="2024-09-11T16:35:16.676" v="4607" actId="1076"/>
          <ac:spMkLst>
            <pc:docMk/>
            <pc:sldMk cId="3514811999" sldId="421"/>
            <ac:spMk id="25" creationId="{EA918008-DBEB-5E98-4781-9A6C7EBF3587}"/>
          </ac:spMkLst>
        </pc:spChg>
        <pc:spChg chg="del">
          <ac:chgData name="Archana" userId="ccfed7c3-0cfd-461d-a96e-43296bd5e0ce" providerId="ADAL" clId="{19498382-FF80-4718-BB2E-E5BBFB1C73B7}" dt="2024-09-09T21:32:52.730" v="2637" actId="478"/>
          <ac:spMkLst>
            <pc:docMk/>
            <pc:sldMk cId="3514811999" sldId="421"/>
            <ac:spMk id="26" creationId="{4D4F7EC6-DD4D-F3F3-CA3D-744C4730046D}"/>
          </ac:spMkLst>
        </pc:spChg>
        <pc:spChg chg="add del">
          <ac:chgData name="Archana" userId="ccfed7c3-0cfd-461d-a96e-43296bd5e0ce" providerId="ADAL" clId="{19498382-FF80-4718-BB2E-E5BBFB1C73B7}" dt="2024-09-09T21:33:09.193" v="2642" actId="478"/>
          <ac:spMkLst>
            <pc:docMk/>
            <pc:sldMk cId="3514811999" sldId="421"/>
            <ac:spMk id="27" creationId="{451911A5-95B5-D30B-63CC-8739237D2A25}"/>
          </ac:spMkLst>
        </pc:spChg>
        <pc:spChg chg="mod">
          <ac:chgData name="Archana" userId="ccfed7c3-0cfd-461d-a96e-43296bd5e0ce" providerId="ADAL" clId="{19498382-FF80-4718-BB2E-E5BBFB1C73B7}" dt="2024-09-11T16:35:16.676" v="4607" actId="1076"/>
          <ac:spMkLst>
            <pc:docMk/>
            <pc:sldMk cId="3514811999" sldId="421"/>
            <ac:spMk id="28" creationId="{2F0E4AE1-8E63-BD4F-7FD1-02DDA4E631A5}"/>
          </ac:spMkLst>
        </pc:spChg>
        <pc:spChg chg="add del">
          <ac:chgData name="Archana" userId="ccfed7c3-0cfd-461d-a96e-43296bd5e0ce" providerId="ADAL" clId="{19498382-FF80-4718-BB2E-E5BBFB1C73B7}" dt="2024-09-09T21:32:50.122" v="2636" actId="478"/>
          <ac:spMkLst>
            <pc:docMk/>
            <pc:sldMk cId="3514811999" sldId="421"/>
            <ac:spMk id="29" creationId="{EE58FFE2-D601-9662-3FE3-DDAAB19D3A05}"/>
          </ac:spMkLst>
        </pc:spChg>
        <pc:spChg chg="add del">
          <ac:chgData name="Archana" userId="ccfed7c3-0cfd-461d-a96e-43296bd5e0ce" providerId="ADAL" clId="{19498382-FF80-4718-BB2E-E5BBFB1C73B7}" dt="2024-09-09T21:33:06.309" v="2641" actId="478"/>
          <ac:spMkLst>
            <pc:docMk/>
            <pc:sldMk cId="3514811999" sldId="421"/>
            <ac:spMk id="30" creationId="{A2CCB54A-CB7B-9DC6-8161-CA46E7F8B370}"/>
          </ac:spMkLst>
        </pc:spChg>
        <pc:spChg chg="mod">
          <ac:chgData name="Archana" userId="ccfed7c3-0cfd-461d-a96e-43296bd5e0ce" providerId="ADAL" clId="{19498382-FF80-4718-BB2E-E5BBFB1C73B7}" dt="2024-09-11T16:35:16.676" v="4607" actId="1076"/>
          <ac:spMkLst>
            <pc:docMk/>
            <pc:sldMk cId="3514811999" sldId="421"/>
            <ac:spMk id="31" creationId="{10D786AD-6285-0E23-1D03-48F95A3E7779}"/>
          </ac:spMkLst>
        </pc:spChg>
        <pc:spChg chg="mod">
          <ac:chgData name="Archana" userId="ccfed7c3-0cfd-461d-a96e-43296bd5e0ce" providerId="ADAL" clId="{19498382-FF80-4718-BB2E-E5BBFB1C73B7}" dt="2024-09-11T16:35:16.676" v="4607" actId="1076"/>
          <ac:spMkLst>
            <pc:docMk/>
            <pc:sldMk cId="3514811999" sldId="421"/>
            <ac:spMk id="32" creationId="{34931CE0-A35E-092B-99B2-6826E8F33776}"/>
          </ac:spMkLst>
        </pc:spChg>
        <pc:spChg chg="del">
          <ac:chgData name="Archana" userId="ccfed7c3-0cfd-461d-a96e-43296bd5e0ce" providerId="ADAL" clId="{19498382-FF80-4718-BB2E-E5BBFB1C73B7}" dt="2024-09-09T21:33:55.480" v="2674" actId="478"/>
          <ac:spMkLst>
            <pc:docMk/>
            <pc:sldMk cId="3514811999" sldId="421"/>
            <ac:spMk id="33" creationId="{A7F71E2D-7C99-6AE4-9D9D-40675A311C95}"/>
          </ac:spMkLst>
        </pc:spChg>
        <pc:spChg chg="mod">
          <ac:chgData name="Archana" userId="ccfed7c3-0cfd-461d-a96e-43296bd5e0ce" providerId="ADAL" clId="{19498382-FF80-4718-BB2E-E5BBFB1C73B7}" dt="2024-09-09T21:44:19.054" v="3171" actId="14100"/>
          <ac:spMkLst>
            <pc:docMk/>
            <pc:sldMk cId="3514811999" sldId="421"/>
            <ac:spMk id="34" creationId="{F28470D7-FCDB-0228-C21C-1E143A3E2F6D}"/>
          </ac:spMkLst>
        </pc:spChg>
      </pc:sldChg>
      <pc:sldChg chg="addSp delSp modSp add del mod modAnim">
        <pc:chgData name="Archana" userId="ccfed7c3-0cfd-461d-a96e-43296bd5e0ce" providerId="ADAL" clId="{19498382-FF80-4718-BB2E-E5BBFB1C73B7}" dt="2024-09-10T15:23:40.625" v="4335" actId="47"/>
        <pc:sldMkLst>
          <pc:docMk/>
          <pc:sldMk cId="3277061610" sldId="422"/>
        </pc:sldMkLst>
        <pc:spChg chg="mod">
          <ac:chgData name="Archana" userId="ccfed7c3-0cfd-461d-a96e-43296bd5e0ce" providerId="ADAL" clId="{19498382-FF80-4718-BB2E-E5BBFB1C73B7}" dt="2024-09-10T13:35:07.738" v="4022" actId="1076"/>
          <ac:spMkLst>
            <pc:docMk/>
            <pc:sldMk cId="3277061610" sldId="422"/>
            <ac:spMk id="2" creationId="{27F48B25-8390-01E3-CA35-8B312BDC3A8F}"/>
          </ac:spMkLst>
        </pc:spChg>
        <pc:spChg chg="mod">
          <ac:chgData name="Archana" userId="ccfed7c3-0cfd-461d-a96e-43296bd5e0ce" providerId="ADAL" clId="{19498382-FF80-4718-BB2E-E5BBFB1C73B7}" dt="2024-09-10T13:46:28.820" v="4109" actId="12"/>
          <ac:spMkLst>
            <pc:docMk/>
            <pc:sldMk cId="3277061610" sldId="422"/>
            <ac:spMk id="3" creationId="{C4E7BBC6-0377-D112-BD8F-3C2FFEC36D2C}"/>
          </ac:spMkLst>
        </pc:spChg>
        <pc:spChg chg="mod">
          <ac:chgData name="Archana" userId="ccfed7c3-0cfd-461d-a96e-43296bd5e0ce" providerId="ADAL" clId="{19498382-FF80-4718-BB2E-E5BBFB1C73B7}" dt="2024-09-10T13:41:55.078" v="4101" actId="1076"/>
          <ac:spMkLst>
            <pc:docMk/>
            <pc:sldMk cId="3277061610" sldId="422"/>
            <ac:spMk id="4" creationId="{E0C7F2DA-D6BE-3859-BA9A-4A4EA788913B}"/>
          </ac:spMkLst>
        </pc:spChg>
        <pc:spChg chg="add mod">
          <ac:chgData name="Archana" userId="ccfed7c3-0cfd-461d-a96e-43296bd5e0ce" providerId="ADAL" clId="{19498382-FF80-4718-BB2E-E5BBFB1C73B7}" dt="2024-09-10T13:31:47.613" v="4003" actId="1076"/>
          <ac:spMkLst>
            <pc:docMk/>
            <pc:sldMk cId="3277061610" sldId="422"/>
            <ac:spMk id="7" creationId="{6DD73816-5046-8F7E-026F-4FEF2B5DD44A}"/>
          </ac:spMkLst>
        </pc:spChg>
        <pc:spChg chg="add mod">
          <ac:chgData name="Archana" userId="ccfed7c3-0cfd-461d-a96e-43296bd5e0ce" providerId="ADAL" clId="{19498382-FF80-4718-BB2E-E5BBFB1C73B7}" dt="2024-09-10T13:33:28.751" v="4015" actId="1076"/>
          <ac:spMkLst>
            <pc:docMk/>
            <pc:sldMk cId="3277061610" sldId="422"/>
            <ac:spMk id="8" creationId="{7B1A2AAF-24ED-778E-353A-FB7A329AC74D}"/>
          </ac:spMkLst>
        </pc:spChg>
        <pc:spChg chg="add mod">
          <ac:chgData name="Archana" userId="ccfed7c3-0cfd-461d-a96e-43296bd5e0ce" providerId="ADAL" clId="{19498382-FF80-4718-BB2E-E5BBFB1C73B7}" dt="2024-09-10T13:47:43.577" v="4124" actId="1076"/>
          <ac:spMkLst>
            <pc:docMk/>
            <pc:sldMk cId="3277061610" sldId="422"/>
            <ac:spMk id="11" creationId="{B1B872FE-EC56-6A16-A44D-0BE5021CFEA0}"/>
          </ac:spMkLst>
        </pc:spChg>
        <pc:spChg chg="add mod">
          <ac:chgData name="Archana" userId="ccfed7c3-0cfd-461d-a96e-43296bd5e0ce" providerId="ADAL" clId="{19498382-FF80-4718-BB2E-E5BBFB1C73B7}" dt="2024-09-10T14:05:14.626" v="4186" actId="1076"/>
          <ac:spMkLst>
            <pc:docMk/>
            <pc:sldMk cId="3277061610" sldId="422"/>
            <ac:spMk id="12" creationId="{B197E453-D413-FBF9-1075-CF2B2BB961BE}"/>
          </ac:spMkLst>
        </pc:spChg>
        <pc:graphicFrameChg chg="add del mod modGraphic">
          <ac:chgData name="Archana" userId="ccfed7c3-0cfd-461d-a96e-43296bd5e0ce" providerId="ADAL" clId="{19498382-FF80-4718-BB2E-E5BBFB1C73B7}" dt="2024-09-10T13:40:58.965" v="4084" actId="478"/>
          <ac:graphicFrameMkLst>
            <pc:docMk/>
            <pc:sldMk cId="3277061610" sldId="422"/>
            <ac:graphicFrameMk id="5" creationId="{863AC0F2-A7B7-5EDE-CFB4-1FBB0BCBDB9F}"/>
          </ac:graphicFrameMkLst>
        </pc:graphicFrameChg>
        <pc:picChg chg="del">
          <ac:chgData name="Archana" userId="ccfed7c3-0cfd-461d-a96e-43296bd5e0ce" providerId="ADAL" clId="{19498382-FF80-4718-BB2E-E5BBFB1C73B7}" dt="2024-09-10T12:45:01.816" v="3234" actId="478"/>
          <ac:picMkLst>
            <pc:docMk/>
            <pc:sldMk cId="3277061610" sldId="422"/>
            <ac:picMk id="6" creationId="{3362B0CF-D2C1-57BE-7DD1-2BB7494FECE3}"/>
          </ac:picMkLst>
        </pc:picChg>
        <pc:picChg chg="add mod">
          <ac:chgData name="Archana" userId="ccfed7c3-0cfd-461d-a96e-43296bd5e0ce" providerId="ADAL" clId="{19498382-FF80-4718-BB2E-E5BBFB1C73B7}" dt="2024-09-10T13:41:50.240" v="4100" actId="1076"/>
          <ac:picMkLst>
            <pc:docMk/>
            <pc:sldMk cId="3277061610" sldId="422"/>
            <ac:picMk id="10" creationId="{AC1E37C7-396F-F0C9-A9CD-FC3382C43B23}"/>
          </ac:picMkLst>
        </pc:picChg>
      </pc:sldChg>
      <pc:sldChg chg="addSp delSp modSp add mod delAnim modAnim">
        <pc:chgData name="Archana" userId="ccfed7c3-0cfd-461d-a96e-43296bd5e0ce" providerId="ADAL" clId="{19498382-FF80-4718-BB2E-E5BBFB1C73B7}" dt="2024-09-10T14:08:57.735" v="4205" actId="1076"/>
        <pc:sldMkLst>
          <pc:docMk/>
          <pc:sldMk cId="2560787744" sldId="423"/>
        </pc:sldMkLst>
        <pc:spChg chg="mod">
          <ac:chgData name="Archana" userId="ccfed7c3-0cfd-461d-a96e-43296bd5e0ce" providerId="ADAL" clId="{19498382-FF80-4718-BB2E-E5BBFB1C73B7}" dt="2024-09-10T14:08:45.143" v="4201" actId="1076"/>
          <ac:spMkLst>
            <pc:docMk/>
            <pc:sldMk cId="2560787744" sldId="423"/>
            <ac:spMk id="4" creationId="{E0C7F2DA-D6BE-3859-BA9A-4A4EA788913B}"/>
          </ac:spMkLst>
        </pc:spChg>
        <pc:spChg chg="add mod">
          <ac:chgData name="Archana" userId="ccfed7c3-0cfd-461d-a96e-43296bd5e0ce" providerId="ADAL" clId="{19498382-FF80-4718-BB2E-E5BBFB1C73B7}" dt="2024-09-10T14:08:51.263" v="4203" actId="1076"/>
          <ac:spMkLst>
            <pc:docMk/>
            <pc:sldMk cId="2560787744" sldId="423"/>
            <ac:spMk id="5" creationId="{5F76AB21-C17F-0449-C717-CCCFD81406DA}"/>
          </ac:spMkLst>
        </pc:spChg>
        <pc:spChg chg="add mod">
          <ac:chgData name="Archana" userId="ccfed7c3-0cfd-461d-a96e-43296bd5e0ce" providerId="ADAL" clId="{19498382-FF80-4718-BB2E-E5BBFB1C73B7}" dt="2024-09-10T14:08:57.735" v="4205" actId="1076"/>
          <ac:spMkLst>
            <pc:docMk/>
            <pc:sldMk cId="2560787744" sldId="423"/>
            <ac:spMk id="6" creationId="{4BF0B317-D0A1-4857-2398-847EC2B6DCB3}"/>
          </ac:spMkLst>
        </pc:spChg>
        <pc:spChg chg="add del mod">
          <ac:chgData name="Archana" userId="ccfed7c3-0cfd-461d-a96e-43296bd5e0ce" providerId="ADAL" clId="{19498382-FF80-4718-BB2E-E5BBFB1C73B7}" dt="2024-09-10T14:08:32.078" v="4199" actId="478"/>
          <ac:spMkLst>
            <pc:docMk/>
            <pc:sldMk cId="2560787744" sldId="423"/>
            <ac:spMk id="9" creationId="{86C69E5E-B870-BC76-0E4C-B97E02C38C58}"/>
          </ac:spMkLst>
        </pc:spChg>
        <pc:picChg chg="mod">
          <ac:chgData name="Archana" userId="ccfed7c3-0cfd-461d-a96e-43296bd5e0ce" providerId="ADAL" clId="{19498382-FF80-4718-BB2E-E5BBFB1C73B7}" dt="2024-09-10T14:08:41.297" v="4200" actId="1076"/>
          <ac:picMkLst>
            <pc:docMk/>
            <pc:sldMk cId="2560787744" sldId="423"/>
            <ac:picMk id="10" creationId="{AC1E37C7-396F-F0C9-A9CD-FC3382C43B23}"/>
          </ac:picMkLst>
        </pc:picChg>
      </pc:sldChg>
      <pc:sldChg chg="addSp delSp modSp add mod modAnim">
        <pc:chgData name="Archana" userId="ccfed7c3-0cfd-461d-a96e-43296bd5e0ce" providerId="ADAL" clId="{19498382-FF80-4718-BB2E-E5BBFB1C73B7}" dt="2024-09-10T17:32:09.807" v="4468" actId="20577"/>
        <pc:sldMkLst>
          <pc:docMk/>
          <pc:sldMk cId="1396021735" sldId="424"/>
        </pc:sldMkLst>
        <pc:spChg chg="mod">
          <ac:chgData name="Archana" userId="ccfed7c3-0cfd-461d-a96e-43296bd5e0ce" providerId="ADAL" clId="{19498382-FF80-4718-BB2E-E5BBFB1C73B7}" dt="2024-09-10T17:27:29.621" v="4344"/>
          <ac:spMkLst>
            <pc:docMk/>
            <pc:sldMk cId="1396021735" sldId="424"/>
            <ac:spMk id="2" creationId="{27F48B25-8390-01E3-CA35-8B312BDC3A8F}"/>
          </ac:spMkLst>
        </pc:spChg>
        <pc:spChg chg="mod">
          <ac:chgData name="Archana" userId="ccfed7c3-0cfd-461d-a96e-43296bd5e0ce" providerId="ADAL" clId="{19498382-FF80-4718-BB2E-E5BBFB1C73B7}" dt="2024-09-10T17:30:40.664" v="4429" actId="1076"/>
          <ac:spMkLst>
            <pc:docMk/>
            <pc:sldMk cId="1396021735" sldId="424"/>
            <ac:spMk id="3" creationId="{C4E7BBC6-0377-D112-BD8F-3C2FFEC36D2C}"/>
          </ac:spMkLst>
        </pc:spChg>
        <pc:spChg chg="add mod">
          <ac:chgData name="Archana" userId="ccfed7c3-0cfd-461d-a96e-43296bd5e0ce" providerId="ADAL" clId="{19498382-FF80-4718-BB2E-E5BBFB1C73B7}" dt="2024-09-10T17:30:44.685" v="4430" actId="1076"/>
          <ac:spMkLst>
            <pc:docMk/>
            <pc:sldMk cId="1396021735" sldId="424"/>
            <ac:spMk id="4" creationId="{7C3023D0-DFB9-6682-3E3D-2979EADDBE63}"/>
          </ac:spMkLst>
        </pc:spChg>
        <pc:spChg chg="del">
          <ac:chgData name="Archana" userId="ccfed7c3-0cfd-461d-a96e-43296bd5e0ce" providerId="ADAL" clId="{19498382-FF80-4718-BB2E-E5BBFB1C73B7}" dt="2024-09-10T15:23:03.620" v="4332" actId="478"/>
          <ac:spMkLst>
            <pc:docMk/>
            <pc:sldMk cId="1396021735" sldId="424"/>
            <ac:spMk id="4" creationId="{E0C7F2DA-D6BE-3859-BA9A-4A4EA788913B}"/>
          </ac:spMkLst>
        </pc:spChg>
        <pc:spChg chg="del">
          <ac:chgData name="Archana" userId="ccfed7c3-0cfd-461d-a96e-43296bd5e0ce" providerId="ADAL" clId="{19498382-FF80-4718-BB2E-E5BBFB1C73B7}" dt="2024-09-10T15:23:07.073" v="4333" actId="478"/>
          <ac:spMkLst>
            <pc:docMk/>
            <pc:sldMk cId="1396021735" sldId="424"/>
            <ac:spMk id="5" creationId="{5F76AB21-C17F-0449-C717-CCCFD81406DA}"/>
          </ac:spMkLst>
        </pc:spChg>
        <pc:spChg chg="add mod">
          <ac:chgData name="Archana" userId="ccfed7c3-0cfd-461d-a96e-43296bd5e0ce" providerId="ADAL" clId="{19498382-FF80-4718-BB2E-E5BBFB1C73B7}" dt="2024-09-10T17:29:39.168" v="4415"/>
          <ac:spMkLst>
            <pc:docMk/>
            <pc:sldMk cId="1396021735" sldId="424"/>
            <ac:spMk id="5" creationId="{99C01EA2-99AC-611C-A477-5FF28C799F1C}"/>
          </ac:spMkLst>
        </pc:spChg>
        <pc:spChg chg="del">
          <ac:chgData name="Archana" userId="ccfed7c3-0cfd-461d-a96e-43296bd5e0ce" providerId="ADAL" clId="{19498382-FF80-4718-BB2E-E5BBFB1C73B7}" dt="2024-09-10T15:23:09.225" v="4334" actId="478"/>
          <ac:spMkLst>
            <pc:docMk/>
            <pc:sldMk cId="1396021735" sldId="424"/>
            <ac:spMk id="6" creationId="{4BF0B317-D0A1-4857-2398-847EC2B6DCB3}"/>
          </ac:spMkLst>
        </pc:spChg>
        <pc:spChg chg="add mod">
          <ac:chgData name="Archana" userId="ccfed7c3-0cfd-461d-a96e-43296bd5e0ce" providerId="ADAL" clId="{19498382-FF80-4718-BB2E-E5BBFB1C73B7}" dt="2024-09-10T17:30:37.402" v="4428" actId="1076"/>
          <ac:spMkLst>
            <pc:docMk/>
            <pc:sldMk cId="1396021735" sldId="424"/>
            <ac:spMk id="6" creationId="{6DAB41ED-5482-DFCC-709E-5219A33B1F3A}"/>
          </ac:spMkLst>
        </pc:spChg>
        <pc:spChg chg="add del mod">
          <ac:chgData name="Archana" userId="ccfed7c3-0cfd-461d-a96e-43296bd5e0ce" providerId="ADAL" clId="{19498382-FF80-4718-BB2E-E5BBFB1C73B7}" dt="2024-09-10T17:31:13.948" v="4460" actId="20577"/>
          <ac:spMkLst>
            <pc:docMk/>
            <pc:sldMk cId="1396021735" sldId="424"/>
            <ac:spMk id="7" creationId="{6DD73816-5046-8F7E-026F-4FEF2B5DD44A}"/>
          </ac:spMkLst>
        </pc:spChg>
        <pc:spChg chg="mod">
          <ac:chgData name="Archana" userId="ccfed7c3-0cfd-461d-a96e-43296bd5e0ce" providerId="ADAL" clId="{19498382-FF80-4718-BB2E-E5BBFB1C73B7}" dt="2024-09-10T17:32:09.807" v="4468" actId="20577"/>
          <ac:spMkLst>
            <pc:docMk/>
            <pc:sldMk cId="1396021735" sldId="424"/>
            <ac:spMk id="8" creationId="{7B1A2AAF-24ED-778E-353A-FB7A329AC74D}"/>
          </ac:spMkLst>
        </pc:spChg>
        <pc:spChg chg="add mod">
          <ac:chgData name="Archana" userId="ccfed7c3-0cfd-461d-a96e-43296bd5e0ce" providerId="ADAL" clId="{19498382-FF80-4718-BB2E-E5BBFB1C73B7}" dt="2024-09-10T17:30:16.383" v="4423"/>
          <ac:spMkLst>
            <pc:docMk/>
            <pc:sldMk cId="1396021735" sldId="424"/>
            <ac:spMk id="9" creationId="{8AC31B87-0182-3F72-BF60-F66432E21B82}"/>
          </ac:spMkLst>
        </pc:spChg>
        <pc:spChg chg="del">
          <ac:chgData name="Archana" userId="ccfed7c3-0cfd-461d-a96e-43296bd5e0ce" providerId="ADAL" clId="{19498382-FF80-4718-BB2E-E5BBFB1C73B7}" dt="2024-09-10T15:22:59.837" v="4331" actId="478"/>
          <ac:spMkLst>
            <pc:docMk/>
            <pc:sldMk cId="1396021735" sldId="424"/>
            <ac:spMk id="11" creationId="{B1B872FE-EC56-6A16-A44D-0BE5021CFEA0}"/>
          </ac:spMkLst>
        </pc:spChg>
        <pc:picChg chg="del">
          <ac:chgData name="Archana" userId="ccfed7c3-0cfd-461d-a96e-43296bd5e0ce" providerId="ADAL" clId="{19498382-FF80-4718-BB2E-E5BBFB1C73B7}" dt="2024-09-10T15:22:57.103" v="4330" actId="478"/>
          <ac:picMkLst>
            <pc:docMk/>
            <pc:sldMk cId="1396021735" sldId="424"/>
            <ac:picMk id="10" creationId="{AC1E37C7-396F-F0C9-A9CD-FC3382C43B23}"/>
          </ac:picMkLst>
        </pc:picChg>
      </pc:sldChg>
      <pc:sldChg chg="addSp delSp modSp add mod delAnim modAnim">
        <pc:chgData name="Archana" userId="ccfed7c3-0cfd-461d-a96e-43296bd5e0ce" providerId="ADAL" clId="{19498382-FF80-4718-BB2E-E5BBFB1C73B7}" dt="2024-09-11T16:38:47.923" v="4659" actId="1076"/>
        <pc:sldMkLst>
          <pc:docMk/>
          <pc:sldMk cId="2217732794" sldId="425"/>
        </pc:sldMkLst>
        <pc:spChg chg="mod">
          <ac:chgData name="Archana" userId="ccfed7c3-0cfd-461d-a96e-43296bd5e0ce" providerId="ADAL" clId="{19498382-FF80-4718-BB2E-E5BBFB1C73B7}" dt="2024-09-11T16:35:51.323" v="4635" actId="20577"/>
          <ac:spMkLst>
            <pc:docMk/>
            <pc:sldMk cId="2217732794" sldId="425"/>
            <ac:spMk id="2" creationId="{27F48B25-8390-01E3-CA35-8B312BDC3A8F}"/>
          </ac:spMkLst>
        </pc:spChg>
        <pc:spChg chg="mod">
          <ac:chgData name="Archana" userId="ccfed7c3-0cfd-461d-a96e-43296bd5e0ce" providerId="ADAL" clId="{19498382-FF80-4718-BB2E-E5BBFB1C73B7}" dt="2024-09-11T16:37:31.345" v="4652" actId="20577"/>
          <ac:spMkLst>
            <pc:docMk/>
            <pc:sldMk cId="2217732794" sldId="425"/>
            <ac:spMk id="3" creationId="{C4E7BBC6-0377-D112-BD8F-3C2FFEC36D2C}"/>
          </ac:spMkLst>
        </pc:spChg>
        <pc:spChg chg="del">
          <ac:chgData name="Archana" userId="ccfed7c3-0cfd-461d-a96e-43296bd5e0ce" providerId="ADAL" clId="{19498382-FF80-4718-BB2E-E5BBFB1C73B7}" dt="2024-09-11T16:36:00.959" v="4638" actId="478"/>
          <ac:spMkLst>
            <pc:docMk/>
            <pc:sldMk cId="2217732794" sldId="425"/>
            <ac:spMk id="4" creationId="{7C3023D0-DFB9-6682-3E3D-2979EADDBE63}"/>
          </ac:spMkLst>
        </pc:spChg>
        <pc:spChg chg="del">
          <ac:chgData name="Archana" userId="ccfed7c3-0cfd-461d-a96e-43296bd5e0ce" providerId="ADAL" clId="{19498382-FF80-4718-BB2E-E5BBFB1C73B7}" dt="2024-09-11T16:35:59.442" v="4637" actId="478"/>
          <ac:spMkLst>
            <pc:docMk/>
            <pc:sldMk cId="2217732794" sldId="425"/>
            <ac:spMk id="6" creationId="{6DAB41ED-5482-DFCC-709E-5219A33B1F3A}"/>
          </ac:spMkLst>
        </pc:spChg>
        <pc:spChg chg="del">
          <ac:chgData name="Archana" userId="ccfed7c3-0cfd-461d-a96e-43296bd5e0ce" providerId="ADAL" clId="{19498382-FF80-4718-BB2E-E5BBFB1C73B7}" dt="2024-09-11T16:35:58.464" v="4636" actId="478"/>
          <ac:spMkLst>
            <pc:docMk/>
            <pc:sldMk cId="2217732794" sldId="425"/>
            <ac:spMk id="7" creationId="{6DD73816-5046-8F7E-026F-4FEF2B5DD44A}"/>
          </ac:spMkLst>
        </pc:spChg>
        <pc:spChg chg="del">
          <ac:chgData name="Archana" userId="ccfed7c3-0cfd-461d-a96e-43296bd5e0ce" providerId="ADAL" clId="{19498382-FF80-4718-BB2E-E5BBFB1C73B7}" dt="2024-09-11T16:36:02.981" v="4639" actId="478"/>
          <ac:spMkLst>
            <pc:docMk/>
            <pc:sldMk cId="2217732794" sldId="425"/>
            <ac:spMk id="8" creationId="{7B1A2AAF-24ED-778E-353A-FB7A329AC74D}"/>
          </ac:spMkLst>
        </pc:spChg>
        <pc:picChg chg="add mod">
          <ac:chgData name="Archana" userId="ccfed7c3-0cfd-461d-a96e-43296bd5e0ce" providerId="ADAL" clId="{19498382-FF80-4718-BB2E-E5BBFB1C73B7}" dt="2024-09-11T16:38:47.923" v="4659" actId="1076"/>
          <ac:picMkLst>
            <pc:docMk/>
            <pc:sldMk cId="2217732794" sldId="425"/>
            <ac:picMk id="9" creationId="{B7DCA4D5-92E3-8DF2-5710-C0E50EEEB72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362832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solidFill>
                  <a:schemeClr val="accent1"/>
                </a:solidFill>
                <a:latin typeface="Salesforce Sans"/>
              </a:rPr>
              <a:t>Presentation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94638" y="0"/>
            <a:ext cx="15141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 algn="l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rPr>
              <a:t>Date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96337"/>
            <a:ext cx="3037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rPr>
              <a:t>Copyright Salesforce 2017. Legal Terms and more here.</a:t>
            </a:r>
          </a:p>
        </p:txBody>
      </p:sp>
      <p:sp>
        <p:nvSpPr>
          <p:cNvPr id="6" name="Rectangle 5"/>
          <p:cNvSpPr/>
          <p:nvPr/>
        </p:nvSpPr>
        <p:spPr>
          <a:xfrm flipV="1">
            <a:off x="1" y="9225416"/>
            <a:ext cx="7010400" cy="70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alesforce Sans"/>
            </a:endParaRPr>
          </a:p>
        </p:txBody>
      </p:sp>
      <p:grpSp>
        <p:nvGrpSpPr>
          <p:cNvPr id="8" name="Group 18"/>
          <p:cNvGrpSpPr>
            <a:grpSpLocks noChangeAspect="1"/>
          </p:cNvGrpSpPr>
          <p:nvPr/>
        </p:nvGrpSpPr>
        <p:grpSpPr bwMode="auto">
          <a:xfrm>
            <a:off x="6249040" y="8675676"/>
            <a:ext cx="611829" cy="428383"/>
            <a:chOff x="267" y="-340"/>
            <a:chExt cx="7144" cy="5002"/>
          </a:xfrm>
        </p:grpSpPr>
        <p:sp>
          <p:nvSpPr>
            <p:cNvPr id="9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rgbClr val="0A9A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0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1" name="Freeform 21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2" name="Freeform 22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3" name="Freeform 23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4" name="Freeform 24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5" name="Freeform 25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6" name="Freeform 26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7" name="Freeform 27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8" name="Freeform 28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9" name="Freeform 29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5420497" y="0"/>
            <a:ext cx="0" cy="47779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357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-1" y="0"/>
            <a:ext cx="5049795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800">
                <a:solidFill>
                  <a:schemeClr val="accent1"/>
                </a:solidFill>
                <a:latin typeface="Salesforce Sans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66485" y="0"/>
            <a:ext cx="1243915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Salesforce Sans"/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07987" y="4415790"/>
            <a:ext cx="6194425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 flipV="1">
            <a:off x="1" y="9225416"/>
            <a:ext cx="7010400" cy="70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alesforce Sans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4"/>
          </p:nvPr>
        </p:nvSpPr>
        <p:spPr>
          <a:xfrm>
            <a:off x="0" y="8996337"/>
            <a:ext cx="30384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defRPr>
            </a:lvl1pPr>
          </a:lstStyle>
          <a:p>
            <a:r>
              <a:rPr lang="en-US" dirty="0"/>
              <a:t>Copyright Salesforce 2017. Legal Terms and more here.</a:t>
            </a:r>
          </a:p>
        </p:txBody>
      </p:sp>
      <p:grpSp>
        <p:nvGrpSpPr>
          <p:cNvPr id="10" name="Group 18"/>
          <p:cNvGrpSpPr>
            <a:grpSpLocks noChangeAspect="1"/>
          </p:cNvGrpSpPr>
          <p:nvPr/>
        </p:nvGrpSpPr>
        <p:grpSpPr bwMode="auto">
          <a:xfrm>
            <a:off x="6393468" y="8874285"/>
            <a:ext cx="417887" cy="292591"/>
            <a:chOff x="267" y="-340"/>
            <a:chExt cx="7144" cy="5002"/>
          </a:xfrm>
        </p:grpSpPr>
        <p:sp>
          <p:nvSpPr>
            <p:cNvPr id="1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rgbClr val="0A9A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4" name="Freeform 21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5" name="Freeform 22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6" name="Freeform 23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7" name="Freeform 24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8" name="Freeform 25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9" name="Freeform 26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0" name="Freeform 27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1" name="Freeform 28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2" name="Freeform 29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5832389" y="0"/>
            <a:ext cx="0" cy="46955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004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buFont typeface="Arial" panose="020B0604020202020204" pitchFamily="34" charset="0"/>
      <a:buNone/>
      <a:defRPr sz="1000" kern="1200">
        <a:solidFill>
          <a:schemeClr val="tx1"/>
        </a:solidFill>
        <a:latin typeface="Salesforce Sans"/>
        <a:ea typeface="+mn-ea"/>
        <a:cs typeface="+mn-cs"/>
      </a:defRPr>
    </a:lvl1pPr>
    <a:lvl2pPr marL="4572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1988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4430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041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5353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0362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4.jpe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5.jpe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5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8.jpe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5.png"/><Relationship Id="rId7" Type="http://schemas.openxmlformats.org/officeDocument/2006/relationships/image" Target="../media/image83.png"/><Relationship Id="rId2" Type="http://schemas.openxmlformats.org/officeDocument/2006/relationships/image" Target="../media/image7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4.png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55.png"/><Relationship Id="rId7" Type="http://schemas.openxmlformats.org/officeDocument/2006/relationships/image" Target="../media/image87.png"/><Relationship Id="rId2" Type="http://schemas.openxmlformats.org/officeDocument/2006/relationships/image" Target="../media/image8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4.png"/><Relationship Id="rId5" Type="http://schemas.openxmlformats.org/officeDocument/2006/relationships/image" Target="../media/image86.png"/><Relationship Id="rId4" Type="http://schemas.openxmlformats.org/officeDocument/2006/relationships/image" Target="../media/image53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5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3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94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8.png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99.jpe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0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jpeg"/><Relationship Id="rId9" Type="http://schemas.openxmlformats.org/officeDocument/2006/relationships/image" Target="../media/image52.png"/></Relationships>
</file>

<file path=ppt/slideLayouts/_rels/slideLayout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6.png"/><Relationship Id="rId5" Type="http://schemas.openxmlformats.org/officeDocument/2006/relationships/image" Target="../media/image49.png"/><Relationship Id="rId10" Type="http://schemas.openxmlformats.org/officeDocument/2006/relationships/image" Target="../media/image52.png"/><Relationship Id="rId4" Type="http://schemas.openxmlformats.org/officeDocument/2006/relationships/image" Target="../media/image53.png"/><Relationship Id="rId9" Type="http://schemas.openxmlformats.org/officeDocument/2006/relationships/image" Target="../media/image51.png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5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5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5.pn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6.pn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5.png"/><Relationship Id="rId4" Type="http://schemas.openxmlformats.org/officeDocument/2006/relationships/image" Target="../media/image68.jpe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0.png"/><Relationship Id="rId4" Type="http://schemas.openxmlformats.org/officeDocument/2006/relationships/image" Target="../media/image55.pn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5.png"/><Relationship Id="rId4" Type="http://schemas.openxmlformats.org/officeDocument/2006/relationships/image" Target="../media/image72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098833" y="2590618"/>
            <a:ext cx="5184284" cy="1298448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tabLst/>
              <a:defRPr sz="2800" b="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098833" y="3889066"/>
            <a:ext cx="7695970" cy="476932"/>
          </a:xfrm>
          <a:prstGeom prst="rect">
            <a:avLst/>
          </a:prstGeom>
        </p:spPr>
        <p:txBody>
          <a:bodyPr>
            <a:noAutofit/>
          </a:bodyPr>
          <a:lstStyle>
            <a:lvl1pPr marL="11113" indent="-1111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000" b="0" i="0" kern="1200" spc="0" baseline="0" dirty="0">
                <a:solidFill>
                  <a:schemeClr val="bg1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Text Placeholder 6"/>
          <p:cNvSpPr>
            <a:spLocks noGrp="1"/>
          </p:cNvSpPr>
          <p:nvPr userDrawn="1">
            <p:ph type="body" sz="quarter" idx="16" hasCustomPrompt="1"/>
          </p:nvPr>
        </p:nvSpPr>
        <p:spPr bwMode="invGray">
          <a:xfrm>
            <a:off x="2098833" y="4862585"/>
            <a:ext cx="7695971" cy="285093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lang="en-US" sz="1400" b="0" i="0" kern="1200" spc="0" baseline="0" dirty="0" smtClean="0">
                <a:solidFill>
                  <a:schemeClr val="bg1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and Email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2098833" y="4627557"/>
            <a:ext cx="7695970" cy="247406"/>
          </a:xfrm>
        </p:spPr>
        <p:txBody>
          <a:bodyPr/>
          <a:lstStyle>
            <a:lvl1pPr marL="0" indent="0" algn="l">
              <a:lnSpc>
                <a:spcPct val="95000"/>
              </a:lnSpc>
              <a:spcBef>
                <a:spcPts val="0"/>
              </a:spcBef>
              <a:buFont typeface="Arial" charset="0"/>
              <a:buNone/>
              <a:defRPr sz="1400" b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Name of Presenter</a:t>
            </a:r>
            <a:r>
              <a:rPr lang="en-US" baseline="0" dirty="0"/>
              <a:t>,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493" y="4623277"/>
            <a:ext cx="2492871" cy="2136125"/>
          </a:xfrm>
          <a:prstGeom prst="rect">
            <a:avLst/>
          </a:prstGeom>
        </p:spPr>
      </p:pic>
      <p:pic>
        <p:nvPicPr>
          <p:cNvPr id="8" name="pasted-image.pdf" descr="pasted-image.pdf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42929" y="2453378"/>
            <a:ext cx="628455" cy="439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 Forest - Mountai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499" y="1764286"/>
            <a:ext cx="10390667" cy="3214113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56529996"/>
      </p:ext>
    </p:extLst>
  </p:cSld>
  <p:clrMapOvr>
    <a:masterClrMapping/>
  </p:clrMapOvr>
  <p:transition>
    <p:fade/>
  </p:transition>
  <p:hf sldNum="0" hd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ene Right - Ball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62EA77-6313-8240-BB2A-9860C6C6A4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86"/>
            <a:ext cx="12188824" cy="685621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7"/>
            <a:ext cx="7962900" cy="4257858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7B3B4D4D-74A0-DA46-AD21-38708C9C57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4411" y="6571832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US" sz="1100" kern="1200" spc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A12B4A-C85D-408F-BE44-0ED8DB43E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9939127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 Plai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813E119-9FD7-D446-B03F-ED372D4DE5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08"/>
          <a:stretch/>
        </p:blipFill>
        <p:spPr>
          <a:xfrm>
            <a:off x="0" y="219455"/>
            <a:ext cx="12188825" cy="6638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4"/>
            <a:ext cx="11045952" cy="2289556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6984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34182B3-BC83-574F-BEFD-A10EC2325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4411" y="6571832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spc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DE0D96-7C21-4589-BD0C-0F1AC3C6C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2363955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Plai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C88C59F-FA3F-F54E-8751-15FE801D32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7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" y="16776"/>
            <a:ext cx="12188816" cy="685620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4"/>
            <a:ext cx="11045952" cy="2289556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6984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8A98EFFC-93BE-C340-B727-C6821D6E1A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4411" y="6571832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spc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BE7DC1-42C2-499A-8E86-2BB0AD76B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6594967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or Big Ide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" y="893"/>
            <a:ext cx="12188819" cy="685621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1001527" y="1861677"/>
            <a:ext cx="6973430" cy="1115728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169863" indent="-169863">
              <a:buClr>
                <a:schemeClr val="accent1"/>
              </a:buClr>
              <a:buFont typeface="Salesforce Sans" panose="020B0505020202020203" pitchFamily="34" charset="0"/>
              <a:buChar char="“"/>
              <a:defRPr lang="en-US" sz="3000" b="1" spc="0" dirty="0">
                <a:solidFill>
                  <a:schemeClr val="tx1"/>
                </a:solidFill>
                <a:latin typeface="Salesforce Sans" charset="0"/>
                <a:ea typeface="Salesforce Sans" charset="0"/>
                <a:cs typeface="Salesforce Sans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Quote or Big Idea</a:t>
            </a:r>
          </a:p>
        </p:txBody>
      </p:sp>
      <p:sp>
        <p:nvSpPr>
          <p:cNvPr id="6" name="Text Placeholder 2"/>
          <p:cNvSpPr>
            <a:spLocks noGrp="1"/>
          </p:cNvSpPr>
          <p:nvPr userDrawn="1">
            <p:ph type="body" idx="11" hasCustomPrompt="1"/>
          </p:nvPr>
        </p:nvSpPr>
        <p:spPr>
          <a:xfrm>
            <a:off x="1185677" y="3034780"/>
            <a:ext cx="4404895" cy="927386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200" b="0" i="0" dirty="0">
                <a:solidFill>
                  <a:schemeClr val="accent2"/>
                </a:solidFill>
                <a:latin typeface="+mn-lt"/>
                <a:ea typeface="Salesforce Sans Light" charset="0"/>
                <a:cs typeface="Salesforce Sans Light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Name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CA88C3-0F54-9E4E-A548-2AA0AC73F0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-4" y="0"/>
            <a:ext cx="6717796" cy="1334998"/>
          </a:xfrm>
          <a:prstGeom prst="rect">
            <a:avLst/>
          </a:prstGeom>
        </p:spPr>
      </p:pic>
      <p:pic>
        <p:nvPicPr>
          <p:cNvPr id="7" name="pasted-image.pdf" descr="pasted-image.pdf">
            <a:extLst>
              <a:ext uri="{FF2B5EF4-FFF2-40B4-BE49-F238E27FC236}">
                <a16:creationId xmlns:a16="http://schemas.microsoft.com/office/drawing/2014/main" id="{1E30FB7F-ADFF-3747-AB3C-7C14E78A1A3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61023931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que Slide -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F16FFF-26CE-DE4B-8FB1-68080725C4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78442" y="1804672"/>
            <a:ext cx="7165850" cy="1115728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3200" b="1" spc="0" dirty="0">
                <a:solidFill>
                  <a:schemeClr val="accent1"/>
                </a:solidFill>
                <a:latin typeface="Salesforce Sans" charset="0"/>
                <a:ea typeface="Salesforce Sans" charset="0"/>
                <a:cs typeface="Salesforce Sans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Segue Title</a:t>
            </a:r>
          </a:p>
        </p:txBody>
      </p:sp>
      <p:sp>
        <p:nvSpPr>
          <p:cNvPr id="6" name="Text Placeholder 2"/>
          <p:cNvSpPr>
            <a:spLocks noGrp="1"/>
          </p:cNvSpPr>
          <p:nvPr userDrawn="1">
            <p:ph type="body" idx="11"/>
          </p:nvPr>
        </p:nvSpPr>
        <p:spPr>
          <a:xfrm>
            <a:off x="578442" y="2995939"/>
            <a:ext cx="7165850" cy="927386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200" b="0" i="0" dirty="0">
                <a:solidFill>
                  <a:schemeClr val="accent1"/>
                </a:solidFill>
                <a:latin typeface="+mn-lt"/>
                <a:ea typeface="Salesforce Sans Light" charset="0"/>
                <a:cs typeface="Salesforce Sans Light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Click to edit Master text styles</a:t>
            </a:r>
          </a:p>
        </p:txBody>
      </p:sp>
      <p:pic>
        <p:nvPicPr>
          <p:cNvPr id="5" name="pasted-image.pdf" descr="pasted-image.pdf">
            <a:extLst>
              <a:ext uri="{FF2B5EF4-FFF2-40B4-BE49-F238E27FC236}">
                <a16:creationId xmlns:a16="http://schemas.microsoft.com/office/drawing/2014/main" id="{CE224F9A-12A0-6544-8182-F92DAEAC99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79073353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que Slide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8D0ECA0-E5B0-5E4B-82C3-1D30890CC8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893"/>
            <a:ext cx="12403136" cy="6856213"/>
          </a:xfrm>
          <a:prstGeom prst="rect">
            <a:avLst/>
          </a:prstGeom>
        </p:spPr>
      </p:pic>
      <p:pic>
        <p:nvPicPr>
          <p:cNvPr id="16" name="pasted-image.pdf" descr="pasted-image.pdf">
            <a:extLst>
              <a:ext uri="{FF2B5EF4-FFF2-40B4-BE49-F238E27FC236}">
                <a16:creationId xmlns:a16="http://schemas.microsoft.com/office/drawing/2014/main" id="{3E1693E8-77FC-2B40-81C0-D9E3732404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511487" y="1804672"/>
            <a:ext cx="7165850" cy="1115728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algn="ctr">
              <a:defRPr lang="en-US" sz="3200" b="1" spc="0" dirty="0">
                <a:solidFill>
                  <a:schemeClr val="accent1"/>
                </a:solidFill>
                <a:latin typeface="Salesforce Sans" charset="0"/>
                <a:ea typeface="Salesforce Sans" charset="0"/>
                <a:cs typeface="Salesforce Sans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Segue Title</a:t>
            </a:r>
          </a:p>
        </p:txBody>
      </p:sp>
      <p:sp>
        <p:nvSpPr>
          <p:cNvPr id="6" name="Text Placeholder 2"/>
          <p:cNvSpPr>
            <a:spLocks noGrp="1"/>
          </p:cNvSpPr>
          <p:nvPr userDrawn="1">
            <p:ph type="body" idx="11"/>
          </p:nvPr>
        </p:nvSpPr>
        <p:spPr>
          <a:xfrm>
            <a:off x="2511487" y="2995939"/>
            <a:ext cx="7165850" cy="927386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defRPr lang="en-US" sz="2200" b="0" i="0" dirty="0">
                <a:solidFill>
                  <a:schemeClr val="accent1"/>
                </a:solidFill>
                <a:latin typeface="+mn-lt"/>
                <a:ea typeface="Salesforce Sans Light" charset="0"/>
                <a:cs typeface="Salesforce Sans Light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Click to edit Master text styles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5B986F2-152D-6B4D-AC52-834BC9E3263E}"/>
              </a:ext>
            </a:extLst>
          </p:cNvPr>
          <p:cNvGrpSpPr/>
          <p:nvPr userDrawn="1"/>
        </p:nvGrpSpPr>
        <p:grpSpPr>
          <a:xfrm>
            <a:off x="2559432" y="5500833"/>
            <a:ext cx="827935" cy="1175485"/>
            <a:chOff x="723336" y="4484318"/>
            <a:chExt cx="1333398" cy="189313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894188B-5DB8-6C47-9697-200B314FE02A}"/>
                </a:ext>
              </a:extLst>
            </p:cNvPr>
            <p:cNvPicPr>
              <a:picLocks/>
            </p:cNvPicPr>
            <p:nvPr userDrawn="1"/>
          </p:nvPicPr>
          <p:blipFill>
            <a:blip r:embed="rId4" cstate="screen">
              <a:alphaModFix amt="54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336" y="5943733"/>
              <a:ext cx="1333398" cy="43371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0782E36-E2AA-A24F-8583-FABD866341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0482" y="4484318"/>
              <a:ext cx="1072602" cy="1787666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68FECB7-D67E-F74B-B708-065D940AABAD}"/>
              </a:ext>
            </a:extLst>
          </p:cNvPr>
          <p:cNvGrpSpPr/>
          <p:nvPr userDrawn="1"/>
        </p:nvGrpSpPr>
        <p:grpSpPr>
          <a:xfrm>
            <a:off x="2419" y="4382697"/>
            <a:ext cx="1837393" cy="2139595"/>
            <a:chOff x="1082246" y="4738045"/>
            <a:chExt cx="1890350" cy="220126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EA8B067-22B5-F748-9433-9395F031AE68}"/>
                </a:ext>
              </a:extLst>
            </p:cNvPr>
            <p:cNvPicPr>
              <a:picLocks/>
            </p:cNvPicPr>
            <p:nvPr userDrawn="1"/>
          </p:nvPicPr>
          <p:blipFill>
            <a:blip r:embed="rId6" cstate="screen">
              <a:alphaModFix amt="54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39198" y="6472340"/>
              <a:ext cx="1333398" cy="43371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D4B6D79-7589-604E-85EB-5F441F399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51214" y="4738045"/>
              <a:ext cx="1225342" cy="204222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947BB7C-D33D-9344-B85F-BFEB81538C26}"/>
                </a:ext>
              </a:extLst>
            </p:cNvPr>
            <p:cNvPicPr>
              <a:picLocks/>
            </p:cNvPicPr>
            <p:nvPr userDrawn="1"/>
          </p:nvPicPr>
          <p:blipFill>
            <a:blip r:embed="rId6" cstate="screen">
              <a:alphaModFix amt="54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246" y="6505591"/>
              <a:ext cx="1333398" cy="43371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94FBBBC-95C4-344F-9F94-25AD40AD95C8}"/>
              </a:ext>
            </a:extLst>
          </p:cNvPr>
          <p:cNvGrpSpPr/>
          <p:nvPr userDrawn="1"/>
        </p:nvGrpSpPr>
        <p:grpSpPr>
          <a:xfrm>
            <a:off x="1449060" y="5375205"/>
            <a:ext cx="1333398" cy="1269442"/>
            <a:chOff x="2666809" y="5395728"/>
            <a:chExt cx="1333398" cy="1269442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723A177-8959-934F-9C98-12E843D2E76A}"/>
                </a:ext>
              </a:extLst>
            </p:cNvPr>
            <p:cNvPicPr>
              <a:picLocks/>
            </p:cNvPicPr>
            <p:nvPr userDrawn="1"/>
          </p:nvPicPr>
          <p:blipFill>
            <a:blip r:embed="rId8" cstate="screen">
              <a:alphaModFix amt="54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66809" y="6231454"/>
              <a:ext cx="1333398" cy="433716"/>
            </a:xfrm>
            <a:prstGeom prst="rect">
              <a:avLst/>
            </a:prstGeom>
          </p:spPr>
        </p:pic>
        <p:pic>
          <p:nvPicPr>
            <p:cNvPr id="29" name="pasted-image.pdf" descr="pasted-image.pdf">
              <a:extLst>
                <a:ext uri="{FF2B5EF4-FFF2-40B4-BE49-F238E27FC236}">
                  <a16:creationId xmlns:a16="http://schemas.microsoft.com/office/drawing/2014/main" id="{AB894933-B508-F04F-B9C8-B108ECB210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2776556" y="5395728"/>
              <a:ext cx="880288" cy="1109863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915265148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que Slide -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7F76AE0-F41C-D94B-9CC1-B63737F8DED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asted-image.pdf" descr="pasted-image.pdf">
            <a:extLst>
              <a:ext uri="{FF2B5EF4-FFF2-40B4-BE49-F238E27FC236}">
                <a16:creationId xmlns:a16="http://schemas.microsoft.com/office/drawing/2014/main" id="{3E1693E8-77FC-2B40-81C0-D9E3732404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78442" y="1804672"/>
            <a:ext cx="7165850" cy="1115728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3200" b="1" spc="0" dirty="0">
                <a:solidFill>
                  <a:schemeClr val="accent1"/>
                </a:solidFill>
                <a:latin typeface="Salesforce Sans" charset="0"/>
                <a:ea typeface="Salesforce Sans" charset="0"/>
                <a:cs typeface="Salesforce Sans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Segue Title</a:t>
            </a:r>
          </a:p>
        </p:txBody>
      </p:sp>
      <p:sp>
        <p:nvSpPr>
          <p:cNvPr id="6" name="Text Placeholder 2"/>
          <p:cNvSpPr>
            <a:spLocks noGrp="1"/>
          </p:cNvSpPr>
          <p:nvPr userDrawn="1">
            <p:ph type="body" idx="11"/>
          </p:nvPr>
        </p:nvSpPr>
        <p:spPr>
          <a:xfrm>
            <a:off x="578442" y="2995939"/>
            <a:ext cx="7165850" cy="927386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200" b="0" i="0" dirty="0">
                <a:solidFill>
                  <a:schemeClr val="accent1"/>
                </a:solidFill>
                <a:latin typeface="+mn-lt"/>
                <a:ea typeface="Salesforce Sans Light" charset="0"/>
                <a:cs typeface="Salesforce Sans Light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F702B54-1961-BE4E-91EF-133BCDB14AFB}"/>
              </a:ext>
            </a:extLst>
          </p:cNvPr>
          <p:cNvGrpSpPr/>
          <p:nvPr userDrawn="1"/>
        </p:nvGrpSpPr>
        <p:grpSpPr>
          <a:xfrm>
            <a:off x="1301702" y="4701469"/>
            <a:ext cx="1890350" cy="2201262"/>
            <a:chOff x="1082246" y="4738045"/>
            <a:chExt cx="1890350" cy="220126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FEC93C6-5590-1640-A696-EE0F5721CFE2}"/>
                </a:ext>
              </a:extLst>
            </p:cNvPr>
            <p:cNvPicPr>
              <a:picLocks/>
            </p:cNvPicPr>
            <p:nvPr userDrawn="1"/>
          </p:nvPicPr>
          <p:blipFill>
            <a:blip r:embed="rId4" cstate="screen">
              <a:alphaModFix amt="54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39198" y="6472340"/>
              <a:ext cx="1333398" cy="43371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D182066-3CEA-D84B-BF18-28D1F0BDA9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51214" y="4738045"/>
              <a:ext cx="1225342" cy="204222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FDDC35F-6129-7945-BAE4-BBAB0AA3F986}"/>
                </a:ext>
              </a:extLst>
            </p:cNvPr>
            <p:cNvPicPr>
              <a:picLocks/>
            </p:cNvPicPr>
            <p:nvPr userDrawn="1"/>
          </p:nvPicPr>
          <p:blipFill>
            <a:blip r:embed="rId4" cstate="screen">
              <a:alphaModFix amt="54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246" y="6505591"/>
              <a:ext cx="1333398" cy="433716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A98F39F-3025-D247-A4BA-8C26E5D8AC9F}"/>
              </a:ext>
            </a:extLst>
          </p:cNvPr>
          <p:cNvGrpSpPr/>
          <p:nvPr userDrawn="1"/>
        </p:nvGrpSpPr>
        <p:grpSpPr>
          <a:xfrm>
            <a:off x="3494668" y="5053890"/>
            <a:ext cx="1333398" cy="1269442"/>
            <a:chOff x="2666809" y="5395728"/>
            <a:chExt cx="1333398" cy="126944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FF299DD-A7B6-5349-A57F-3C2A8F8DBC12}"/>
                </a:ext>
              </a:extLst>
            </p:cNvPr>
            <p:cNvPicPr>
              <a:picLocks/>
            </p:cNvPicPr>
            <p:nvPr userDrawn="1"/>
          </p:nvPicPr>
          <p:blipFill>
            <a:blip r:embed="rId4" cstate="screen">
              <a:alphaModFix amt="54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66809" y="6231454"/>
              <a:ext cx="1333398" cy="433716"/>
            </a:xfrm>
            <a:prstGeom prst="rect">
              <a:avLst/>
            </a:prstGeom>
          </p:spPr>
        </p:pic>
        <p:pic>
          <p:nvPicPr>
            <p:cNvPr id="17" name="pasted-image.pdf" descr="pasted-image.pdf">
              <a:extLst>
                <a:ext uri="{FF2B5EF4-FFF2-40B4-BE49-F238E27FC236}">
                  <a16:creationId xmlns:a16="http://schemas.microsoft.com/office/drawing/2014/main" id="{23C12D71-DD1F-1E46-8E28-DE7DF1403C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2776556" y="5395728"/>
              <a:ext cx="880288" cy="1109863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62FA740-8148-E846-B36B-BA50335AE030}"/>
              </a:ext>
            </a:extLst>
          </p:cNvPr>
          <p:cNvGrpSpPr/>
          <p:nvPr userDrawn="1"/>
        </p:nvGrpSpPr>
        <p:grpSpPr>
          <a:xfrm>
            <a:off x="7381956" y="4999042"/>
            <a:ext cx="1001802" cy="474215"/>
            <a:chOff x="7381956" y="4999042"/>
            <a:chExt cx="1001802" cy="47421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B12E306-FB66-0C4B-8B63-B6F3D28D801E}"/>
                </a:ext>
              </a:extLst>
            </p:cNvPr>
            <p:cNvPicPr>
              <a:picLocks/>
            </p:cNvPicPr>
            <p:nvPr userDrawn="1"/>
          </p:nvPicPr>
          <p:blipFill>
            <a:blip r:embed="rId7" cstate="screen">
              <a:alphaModFix amt="54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40000">
              <a:off x="7381956" y="5250692"/>
              <a:ext cx="1001802" cy="222565"/>
            </a:xfrm>
            <a:prstGeom prst="rect">
              <a:avLst/>
            </a:prstGeom>
          </p:spPr>
        </p:pic>
        <p:pic>
          <p:nvPicPr>
            <p:cNvPr id="19" name="Picture 18" descr="Cloud-the-Goat---Grazing.png">
              <a:extLst>
                <a:ext uri="{FF2B5EF4-FFF2-40B4-BE49-F238E27FC236}">
                  <a16:creationId xmlns:a16="http://schemas.microsoft.com/office/drawing/2014/main" id="{D01DBCC5-A904-FF43-B799-E3797A483AB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677860" y="4999042"/>
              <a:ext cx="508748" cy="411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6933330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elist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D3AF94-2E38-A14E-8CAD-1B817D84AF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D3722F9-BD34-454E-BCEA-4077B00A93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" y="0"/>
            <a:ext cx="12188816" cy="6872985"/>
          </a:xfrm>
          <a:prstGeom prst="rect">
            <a:avLst/>
          </a:prstGeom>
        </p:spPr>
      </p:pic>
      <p:sp>
        <p:nvSpPr>
          <p:cNvPr id="5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18889" y="3228950"/>
            <a:ext cx="214862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accent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2774348" y="3805431"/>
            <a:ext cx="2071010" cy="850824"/>
          </a:xfrm>
        </p:spPr>
        <p:txBody>
          <a:bodyPr vert="horz" lIns="9144" tIns="0" rIns="0" bIns="0" rtlCol="0" anchor="t">
            <a:noAutofit/>
          </a:bodyPr>
          <a:lstStyle>
            <a:lvl1pPr algn="ctr">
              <a:spcBef>
                <a:spcPts val="600"/>
              </a:spcBef>
              <a:defRPr lang="en-US" sz="1400" spc="0" dirty="0" smtClean="0">
                <a:solidFill>
                  <a:schemeClr val="accent1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lang="en-US" sz="1200" spc="0" dirty="0" smtClean="0">
                <a:solidFill>
                  <a:schemeClr val="tx2"/>
                </a:solidFill>
              </a:defRPr>
            </a:lvl2pPr>
            <a:lvl3pPr>
              <a:defRPr lang="en-US" sz="1400" spc="0" dirty="0" smtClean="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57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090926" y="3805431"/>
            <a:ext cx="2068626" cy="850824"/>
          </a:xfrm>
        </p:spPr>
        <p:txBody>
          <a:bodyPr vert="horz" lIns="9144" tIns="0" rIns="0" bIns="0" rtlCol="0" anchor="t">
            <a:noAutofit/>
          </a:bodyPr>
          <a:lstStyle>
            <a:lvl1pPr algn="ctr">
              <a:spcBef>
                <a:spcPts val="600"/>
              </a:spcBef>
              <a:defRPr lang="en-US" sz="1400" spc="0" dirty="0" smtClean="0">
                <a:solidFill>
                  <a:schemeClr val="accent1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lang="en-US" sz="1200" spc="0" dirty="0" smtClean="0">
                <a:solidFill>
                  <a:schemeClr val="tx2"/>
                </a:solidFill>
              </a:defRPr>
            </a:lvl2pPr>
            <a:lvl3pPr>
              <a:defRPr lang="en-US" sz="1400" spc="0" dirty="0" smtClean="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59" name="Text Placehold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2744611" y="3228950"/>
            <a:ext cx="214862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accent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048380" y="3228950"/>
            <a:ext cx="214862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accent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2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652226" y="1553040"/>
            <a:ext cx="1681950" cy="1678453"/>
          </a:xfrm>
          <a:prstGeom prst="ellipse">
            <a:avLst/>
          </a:prstGeom>
          <a:solidFill>
            <a:schemeClr val="bg2"/>
          </a:solidFill>
          <a:ln w="57150" cmpd="sng">
            <a:solidFill>
              <a:srgbClr val="5D4023"/>
            </a:solidFill>
          </a:ln>
        </p:spPr>
        <p:txBody>
          <a:bodyPr anchor="ctr"/>
          <a:lstStyle>
            <a:lvl1pPr marL="0" indent="0" algn="ctr">
              <a:buNone/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3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2971090" y="1553040"/>
            <a:ext cx="1681950" cy="1678453"/>
          </a:xfrm>
          <a:prstGeom prst="ellipse">
            <a:avLst/>
          </a:prstGeom>
          <a:solidFill>
            <a:schemeClr val="bg2"/>
          </a:solidFill>
          <a:ln w="57150" cmpd="sng">
            <a:solidFill>
              <a:srgbClr val="5D4023"/>
            </a:solidFill>
          </a:ln>
        </p:spPr>
        <p:txBody>
          <a:bodyPr anchor="ctr"/>
          <a:lstStyle>
            <a:lvl1pPr marL="0" indent="0" algn="ctr">
              <a:buNone/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4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5250728" y="1553040"/>
            <a:ext cx="1681950" cy="1678453"/>
          </a:xfrm>
          <a:prstGeom prst="ellipse">
            <a:avLst/>
          </a:prstGeom>
          <a:solidFill>
            <a:schemeClr val="bg2"/>
          </a:solidFill>
          <a:ln w="57150" cmpd="sng">
            <a:solidFill>
              <a:srgbClr val="5D4023"/>
            </a:solidFill>
          </a:ln>
        </p:spPr>
        <p:txBody>
          <a:bodyPr anchor="ctr"/>
          <a:lstStyle>
            <a:lvl1pPr marL="0" indent="0" algn="ctr">
              <a:buNone/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457622" y="3805431"/>
            <a:ext cx="2071158" cy="850824"/>
          </a:xfrm>
        </p:spPr>
        <p:txBody>
          <a:bodyPr lIns="9144" anchor="t"/>
          <a:lstStyle>
            <a:lvl1pPr algn="ctr">
              <a:spcBef>
                <a:spcPts val="600"/>
              </a:spcBef>
              <a:defRPr sz="1400" spc="0" baseline="0">
                <a:solidFill>
                  <a:schemeClr val="accent1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sz="1200" spc="0">
                <a:solidFill>
                  <a:schemeClr val="tx2"/>
                </a:solidFill>
              </a:defRPr>
            </a:lvl2pPr>
            <a:lvl3pPr marL="228600" indent="-6350">
              <a:buNone/>
              <a:defRPr sz="1400" spc="0" baseline="0">
                <a:solidFill>
                  <a:schemeClr val="bg1"/>
                </a:solidFill>
              </a:defRPr>
            </a:lvl3pPr>
            <a:lvl4pPr marL="228600" indent="-1588">
              <a:buNone/>
              <a:defRPr lang="en-US" sz="1800" kern="1200" spc="-5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9" hasCustomPrompt="1"/>
          </p:nvPr>
        </p:nvSpPr>
        <p:spPr>
          <a:xfrm>
            <a:off x="7405120" y="3805431"/>
            <a:ext cx="2071010" cy="850824"/>
          </a:xfrm>
        </p:spPr>
        <p:txBody>
          <a:bodyPr vert="horz" lIns="9144" tIns="0" rIns="0" bIns="0" rtlCol="0" anchor="t">
            <a:noAutofit/>
          </a:bodyPr>
          <a:lstStyle>
            <a:lvl1pPr algn="ctr">
              <a:spcBef>
                <a:spcPts val="600"/>
              </a:spcBef>
              <a:defRPr lang="en-US" sz="1400" spc="0" dirty="0" smtClean="0">
                <a:solidFill>
                  <a:schemeClr val="accent1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lang="en-US" sz="1200" spc="0" dirty="0" smtClean="0">
                <a:solidFill>
                  <a:schemeClr val="tx2"/>
                </a:solidFill>
              </a:defRPr>
            </a:lvl2pPr>
            <a:lvl3pPr>
              <a:defRPr lang="en-US" sz="1400" spc="0" dirty="0" smtClean="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9721697" y="3805431"/>
            <a:ext cx="2068626" cy="850824"/>
          </a:xfrm>
        </p:spPr>
        <p:txBody>
          <a:bodyPr vert="horz" lIns="9144" tIns="0" rIns="0" bIns="0" rtlCol="0" anchor="t">
            <a:noAutofit/>
          </a:bodyPr>
          <a:lstStyle>
            <a:lvl1pPr algn="ctr">
              <a:spcBef>
                <a:spcPts val="600"/>
              </a:spcBef>
              <a:defRPr lang="en-US" sz="1400" spc="0" dirty="0" smtClean="0">
                <a:solidFill>
                  <a:schemeClr val="accent1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lang="en-US" sz="1200" spc="0" dirty="0" smtClean="0">
                <a:solidFill>
                  <a:schemeClr val="tx2"/>
                </a:solidFill>
              </a:defRPr>
            </a:lvl2pPr>
            <a:lvl3pPr>
              <a:defRPr lang="en-US" sz="1400" spc="0" dirty="0" smtClean="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31" hasCustomPrompt="1"/>
          </p:nvPr>
        </p:nvSpPr>
        <p:spPr>
          <a:xfrm>
            <a:off x="7365039" y="3228950"/>
            <a:ext cx="214862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accent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9681698" y="3228950"/>
            <a:ext cx="214862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accent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33"/>
          </p:nvPr>
        </p:nvSpPr>
        <p:spPr>
          <a:xfrm>
            <a:off x="7560529" y="1553040"/>
            <a:ext cx="1681950" cy="1678453"/>
          </a:xfrm>
          <a:prstGeom prst="ellipse">
            <a:avLst/>
          </a:prstGeom>
          <a:solidFill>
            <a:schemeClr val="bg2"/>
          </a:solidFill>
          <a:ln w="57150" cmpd="sng">
            <a:solidFill>
              <a:srgbClr val="5D4023"/>
            </a:solidFill>
          </a:ln>
        </p:spPr>
        <p:txBody>
          <a:bodyPr anchor="ctr"/>
          <a:lstStyle>
            <a:lvl1pPr marL="0" indent="0" algn="ctr">
              <a:buNone/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4"/>
          <p:cNvSpPr>
            <a:spLocks noGrp="1"/>
          </p:cNvSpPr>
          <p:nvPr>
            <p:ph type="pic" sz="quarter" idx="34"/>
          </p:nvPr>
        </p:nvSpPr>
        <p:spPr>
          <a:xfrm>
            <a:off x="9884046" y="1553040"/>
            <a:ext cx="1681950" cy="1678453"/>
          </a:xfrm>
          <a:prstGeom prst="ellipse">
            <a:avLst/>
          </a:prstGeom>
          <a:solidFill>
            <a:schemeClr val="bg2"/>
          </a:solidFill>
          <a:ln w="57150" cmpd="sng">
            <a:solidFill>
              <a:srgbClr val="5D4023"/>
            </a:solidFill>
          </a:ln>
        </p:spPr>
        <p:txBody>
          <a:bodyPr anchor="ctr"/>
          <a:lstStyle>
            <a:lvl1pPr marL="0" indent="0" algn="ctr">
              <a:buNone/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24" name="pasted-image.pdf" descr="pasted-image.pdf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493BD94-0EAF-4EFC-8C10-5054B30D7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9370987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893"/>
            <a:ext cx="12188819" cy="68562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1475315" y="1564590"/>
            <a:ext cx="3889376" cy="1298448"/>
          </a:xfr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tabLst/>
              <a:defRPr sz="2800" b="1" spc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Name of Speaker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1E3165-EDDF-5748-B5C9-5A94E4CE0269}"/>
              </a:ext>
            </a:extLst>
          </p:cNvPr>
          <p:cNvCxnSpPr/>
          <p:nvPr userDrawn="1"/>
        </p:nvCxnSpPr>
        <p:spPr>
          <a:xfrm>
            <a:off x="2307021" y="2187389"/>
            <a:ext cx="2225964" cy="0"/>
          </a:xfrm>
          <a:prstGeom prst="line">
            <a:avLst/>
          </a:prstGeom>
          <a:ln w="9525" cmpd="sng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A51BDA7-D145-2843-8524-CBE3872F2D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7068" y="1228915"/>
            <a:ext cx="850132" cy="2424805"/>
          </a:xfrm>
          <a:prstGeom prst="rect">
            <a:avLst/>
          </a:prstGeom>
        </p:spPr>
      </p:pic>
      <p:pic>
        <p:nvPicPr>
          <p:cNvPr id="9" name="pasted-image.pdf">
            <a:extLst>
              <a:ext uri="{FF2B5EF4-FFF2-40B4-BE49-F238E27FC236}">
                <a16:creationId xmlns:a16="http://schemas.microsoft.com/office/drawing/2014/main" id="{0F1F9EB3-92DF-794A-92CC-F101C74D4B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8277" y="1929168"/>
            <a:ext cx="525911" cy="1147442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9258C88-EF08-43F2-AC72-4B677828F4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75315" y="2958265"/>
            <a:ext cx="3883281" cy="914400"/>
          </a:xfr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>
                <a:solidFill>
                  <a:schemeClr val="accent1"/>
                </a:solidFill>
              </a:defRPr>
            </a:lvl1pPr>
            <a:lvl2pPr marL="0" indent="0" algn="ctr">
              <a:buFont typeface="Arial" panose="020B0604020202020204" pitchFamily="34" charset="0"/>
              <a:buChar char="​"/>
              <a:defRPr sz="1600">
                <a:solidFill>
                  <a:schemeClr val="accent1"/>
                </a:solidFill>
              </a:defRPr>
            </a:lvl2pPr>
            <a:lvl3pPr marL="182562" indent="0" algn="ctr">
              <a:buNone/>
              <a:defRPr/>
            </a:lvl3pPr>
            <a:lvl4pPr marL="365125" indent="0" algn="ctr">
              <a:buNone/>
              <a:defRPr/>
            </a:lvl4pPr>
            <a:lvl5pPr marL="0" indent="0" algn="ctr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of Speaker</a:t>
            </a:r>
          </a:p>
          <a:p>
            <a:pPr lvl="1"/>
            <a:r>
              <a:rPr lang="en-US" dirty="0"/>
              <a:t>Email and Twitter</a:t>
            </a:r>
          </a:p>
        </p:txBody>
      </p:sp>
    </p:spTree>
    <p:extLst>
      <p:ext uri="{BB962C8B-B14F-4D97-AF65-F5344CB8AC3E}">
        <p14:creationId xmlns:p14="http://schemas.microsoft.com/office/powerpoint/2010/main" val="8497242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per Tex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981402-9919-0840-BE5B-8FA9731EAD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1786"/>
            <a:ext cx="12188825" cy="6856214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en-US" sz="2200" b="0" i="0" spc="0">
                <a:solidFill>
                  <a:schemeClr val="accent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pic>
        <p:nvPicPr>
          <p:cNvPr id="10" name="pasted-image.pdf" descr="pasted-image.pdf">
            <a:extLst>
              <a:ext uri="{FF2B5EF4-FFF2-40B4-BE49-F238E27FC236}">
                <a16:creationId xmlns:a16="http://schemas.microsoft.com/office/drawing/2014/main" id="{E227E1CA-834D-FC4F-ABC3-52AD45063D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23F81986-C97C-FA49-9FA2-432FFCCF17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4411" y="6571832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US" sz="1100" kern="1200" spc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652AE-9A83-4A65-A398-ADB6F425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6A9BD6-D265-5E41-BD18-89B7877FDD4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71500" y="1759194"/>
            <a:ext cx="11031538" cy="4700588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236587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 For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18"/>
            <a:ext cx="12192000" cy="6858000"/>
          </a:xfrm>
          <a:prstGeom prst="rect">
            <a:avLst/>
          </a:prstGeom>
        </p:spPr>
      </p:pic>
      <p:sp>
        <p:nvSpPr>
          <p:cNvPr id="30" name="Shape 677"/>
          <p:cNvSpPr/>
          <p:nvPr userDrawn="1"/>
        </p:nvSpPr>
        <p:spPr>
          <a:xfrm>
            <a:off x="4743104" y="4674662"/>
            <a:ext cx="1038257" cy="937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678" y="0"/>
                </a:moveTo>
                <a:lnTo>
                  <a:pt x="8249" y="2066"/>
                </a:lnTo>
                <a:lnTo>
                  <a:pt x="6561" y="2642"/>
                </a:lnTo>
                <a:lnTo>
                  <a:pt x="8510" y="6504"/>
                </a:lnTo>
                <a:lnTo>
                  <a:pt x="0" y="21600"/>
                </a:lnTo>
                <a:lnTo>
                  <a:pt x="8751" y="18238"/>
                </a:lnTo>
                <a:lnTo>
                  <a:pt x="14486" y="12617"/>
                </a:lnTo>
                <a:lnTo>
                  <a:pt x="8809" y="8085"/>
                </a:lnTo>
                <a:lnTo>
                  <a:pt x="9037" y="7151"/>
                </a:lnTo>
                <a:lnTo>
                  <a:pt x="13546" y="8109"/>
                </a:lnTo>
                <a:lnTo>
                  <a:pt x="14789" y="7648"/>
                </a:lnTo>
                <a:lnTo>
                  <a:pt x="17160" y="10223"/>
                </a:lnTo>
                <a:lnTo>
                  <a:pt x="21600" y="6125"/>
                </a:lnTo>
                <a:lnTo>
                  <a:pt x="13080" y="3080"/>
                </a:lnTo>
                <a:lnTo>
                  <a:pt x="7678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1" tIns="45710" rIns="45711" bIns="45710"/>
          <a:lstStyle/>
          <a:p>
            <a:pPr defTabSz="914034"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7"/>
            <a:ext cx="11045952" cy="3427473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11303096"/>
      </p:ext>
    </p:extLst>
  </p:cSld>
  <p:clrMapOvr>
    <a:masterClrMapping/>
  </p:clrMapOvr>
  <p:transition>
    <p:fade/>
  </p:transition>
  <p:hf sldNum="0" hd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per Texture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AE9269-972C-DD49-87DB-CD01B06C6A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1786"/>
            <a:ext cx="12188825" cy="6856214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en-US" sz="2200" b="0" i="0" spc="0">
                <a:solidFill>
                  <a:schemeClr val="accent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9F4C4DA5-FB9F-6B47-BF2F-9838AA2A52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4411" y="6571832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US" sz="1100" kern="1200" spc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5ED34-8D2E-884D-8C7E-F915D7584BF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66127" y="1764322"/>
            <a:ext cx="11025188" cy="4712677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2098064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_He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" y="0"/>
            <a:ext cx="12188825" cy="6858000"/>
          </a:xfrm>
          <a:prstGeom prst="rect">
            <a:avLst/>
          </a:prstGeom>
          <a:solidFill>
            <a:srgbClr val="F1F4F4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rgbClr val="FFFFFF"/>
              </a:solidFill>
              <a:cs typeface="Salesforce Sans"/>
            </a:endParaRPr>
          </a:p>
        </p:txBody>
      </p:sp>
      <p:sp>
        <p:nvSpPr>
          <p:cNvPr id="36" name="Rectangle 35"/>
          <p:cNvSpPr/>
          <p:nvPr userDrawn="1"/>
        </p:nvSpPr>
        <p:spPr>
          <a:xfrm flipV="1">
            <a:off x="9774057" y="516"/>
            <a:ext cx="2414768" cy="6857484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solidFill>
                <a:srgbClr val="D0D9DE"/>
              </a:solidFill>
              <a:cs typeface="Salesforce Sans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-1" y="-4859"/>
            <a:ext cx="12188825" cy="243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cs typeface="Salesforce San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0"/>
            <a:ext cx="11025649" cy="2449577"/>
          </a:xfrm>
          <a:prstGeom prst="rect">
            <a:avLst/>
          </a:prstGeom>
          <a:gradFill flip="none" rotWithShape="1">
            <a:gsLst>
              <a:gs pos="58000">
                <a:schemeClr val="tx1"/>
              </a:gs>
              <a:gs pos="100000">
                <a:srgbClr val="205CA0">
                  <a:alpha val="0"/>
                </a:srgbClr>
              </a:gs>
            </a:gsLst>
            <a:lin ang="0" scaled="1"/>
            <a:tileRect/>
          </a:gradFill>
        </p:spPr>
        <p:txBody>
          <a:bodyPr lIns="2560320" tIns="365760" rIns="4114800" bIns="182880" anchor="ctr" anchorCtr="0"/>
          <a:lstStyle>
            <a:lvl1pPr marL="111125" indent="-11112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Salesforce Sans"/>
                <a:cs typeface="Salesforce Sans"/>
              </a:defRPr>
            </a:lvl1pPr>
            <a:lvl2pPr marL="109538" indent="0">
              <a:spcBef>
                <a:spcPts val="400"/>
              </a:spcBef>
              <a:spcAft>
                <a:spcPts val="0"/>
              </a:spcAft>
              <a:buNone/>
              <a:tabLst/>
              <a:defRPr lang="en-US" sz="1600" kern="1200" spc="0" baseline="0" dirty="0" smtClean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“Quote content”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2" name="Title 3"/>
          <p:cNvSpPr>
            <a:spLocks noGrp="1"/>
          </p:cNvSpPr>
          <p:nvPr userDrawn="1">
            <p:ph type="title"/>
          </p:nvPr>
        </p:nvSpPr>
        <p:spPr>
          <a:xfrm>
            <a:off x="576073" y="2753099"/>
            <a:ext cx="9004309" cy="987552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b="0" spc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23"/>
          </p:nvPr>
        </p:nvSpPr>
        <p:spPr>
          <a:xfrm>
            <a:off x="576072" y="4404281"/>
            <a:ext cx="4251960" cy="2101087"/>
          </a:xfr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4pPr>
            <a:lvl5pPr>
              <a:defRPr lang="en-US" spc="-1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Rounded Rectangle 14"/>
          <p:cNvSpPr/>
          <p:nvPr userDrawn="1"/>
        </p:nvSpPr>
        <p:spPr>
          <a:xfrm flipV="1">
            <a:off x="550808" y="924089"/>
            <a:ext cx="1725623" cy="1730376"/>
          </a:xfrm>
          <a:prstGeom prst="roundRect">
            <a:avLst>
              <a:gd name="adj" fmla="val 10076"/>
            </a:avLst>
          </a:prstGeom>
          <a:solidFill>
            <a:schemeClr val="bg1"/>
          </a:solidFill>
          <a:ln>
            <a:noFill/>
          </a:ln>
          <a:effectLst>
            <a:outerShdw blurRad="346075" sx="93000" sy="93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solidFill>
                <a:srgbClr val="D0D9DE"/>
              </a:solidFill>
              <a:cs typeface="Salesforce Sans"/>
            </a:endParaRPr>
          </a:p>
        </p:txBody>
      </p:sp>
      <p:sp>
        <p:nvSpPr>
          <p:cNvPr id="18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527633" y="914400"/>
            <a:ext cx="1755960" cy="1737360"/>
          </a:xfrm>
          <a:prstGeom prst="roundRect">
            <a:avLst>
              <a:gd name="adj" fmla="val 10903"/>
            </a:avLst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1400" noProof="0" dirty="0">
                <a:solidFill>
                  <a:schemeClr val="bg1"/>
                </a:solidFill>
              </a:defRPr>
            </a:lvl1pPr>
          </a:lstStyle>
          <a:p>
            <a:pPr lvl="0" algn="ctr">
              <a:buNone/>
            </a:pPr>
            <a:r>
              <a:rPr lang="en-US" noProof="0" dirty="0"/>
              <a:t>Drag picture to placeholder or click icon to add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5181545" y="4395125"/>
            <a:ext cx="4251960" cy="2123440"/>
          </a:xfr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chemeClr val="accent2"/>
                </a:solidFill>
              </a:defRPr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chemeClr val="accent2"/>
                </a:solidFill>
              </a:defRPr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chemeClr val="accent2"/>
                </a:solidFill>
              </a:defRPr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chemeClr val="accent2"/>
                </a:solidFill>
              </a:defRPr>
            </a:lvl4pPr>
            <a:lvl5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5" hasCustomPrompt="1"/>
          </p:nvPr>
        </p:nvSpPr>
        <p:spPr>
          <a:xfrm>
            <a:off x="568651" y="3836644"/>
            <a:ext cx="4251960" cy="466725"/>
          </a:xfrm>
        </p:spPr>
        <p:txBody>
          <a:bodyPr anchor="b"/>
          <a:lstStyle>
            <a:lvl1pPr>
              <a:lnSpc>
                <a:spcPct val="90000"/>
              </a:lnSpc>
              <a:defRPr sz="18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Heading Should Read: Challenge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5181544" y="3836644"/>
            <a:ext cx="4251960" cy="466725"/>
          </a:xfrm>
        </p:spPr>
        <p:txBody>
          <a:bodyPr anchor="b"/>
          <a:lstStyle>
            <a:lvl1pPr>
              <a:lnSpc>
                <a:spcPct val="90000"/>
              </a:lnSpc>
              <a:defRPr sz="18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Heading Should Read: Solution</a:t>
            </a:r>
          </a:p>
        </p:txBody>
      </p:sp>
      <p:sp>
        <p:nvSpPr>
          <p:cNvPr id="10" name="Picture Placeholder 2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831537" y="-4859"/>
            <a:ext cx="6357291" cy="2445511"/>
          </a:xfrm>
          <a:prstGeom prst="rect">
            <a:avLst/>
          </a:prstGeom>
          <a:solidFill>
            <a:schemeClr val="bg2">
              <a:alpha val="64000"/>
            </a:schemeClr>
          </a:solidFill>
          <a:ln w="98425">
            <a:noFill/>
          </a:ln>
        </p:spPr>
        <p:txBody>
          <a:bodyPr lIns="1554480" rIns="365760" rtlCol="0" anchor="ctr">
            <a:noAutofit/>
          </a:bodyPr>
          <a:lstStyle>
            <a:lvl1pPr algn="ctr">
              <a:buNone/>
              <a:defRPr sz="16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 dirty="0"/>
              <a:t>Drag to placeholder, click on icon or paste image into this window to add picture.  </a:t>
            </a:r>
            <a:br>
              <a:rPr lang="en-US" noProof="0" dirty="0"/>
            </a:br>
            <a:r>
              <a:rPr lang="en-US" noProof="0" dirty="0"/>
              <a:t>Send to back after you choose image.</a:t>
            </a:r>
          </a:p>
        </p:txBody>
      </p:sp>
      <p:pic>
        <p:nvPicPr>
          <p:cNvPr id="16" name="Picture 23" descr="Picture 2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0472" y="6257915"/>
            <a:ext cx="616302" cy="4314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78398428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_He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" y="0"/>
            <a:ext cx="12188825" cy="6858000"/>
          </a:xfrm>
          <a:prstGeom prst="rect">
            <a:avLst/>
          </a:prstGeom>
          <a:solidFill>
            <a:srgbClr val="F1F4F4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rgbClr val="FFFFFF"/>
              </a:solidFill>
              <a:cs typeface="Salesforce Sans"/>
            </a:endParaRPr>
          </a:p>
        </p:txBody>
      </p:sp>
      <p:sp>
        <p:nvSpPr>
          <p:cNvPr id="36" name="Rectangle 35"/>
          <p:cNvSpPr/>
          <p:nvPr userDrawn="1"/>
        </p:nvSpPr>
        <p:spPr>
          <a:xfrm flipV="1">
            <a:off x="9774057" y="0"/>
            <a:ext cx="2414768" cy="6857484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solidFill>
                <a:srgbClr val="D0D9DE"/>
              </a:solidFill>
              <a:cs typeface="Salesforce Sans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-1" y="0"/>
            <a:ext cx="12188825" cy="243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cs typeface="Salesforce Sans"/>
            </a:endParaRP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-9208" y="-15875"/>
            <a:ext cx="12207240" cy="2454655"/>
          </a:xfrm>
          <a:prstGeom prst="rect">
            <a:avLst/>
          </a:prstGeom>
          <a:solidFill>
            <a:schemeClr val="tx1">
              <a:alpha val="64000"/>
            </a:schemeClr>
          </a:solidFill>
          <a:ln w="98425">
            <a:noFill/>
          </a:ln>
        </p:spPr>
        <p:txBody>
          <a:bodyPr lIns="2743200" rIns="2743200" rtlCol="0" anchor="ctr">
            <a:noAutofit/>
          </a:bodyPr>
          <a:lstStyle>
            <a:lvl1pPr algn="ctr">
              <a:buNone/>
              <a:defRPr sz="18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 dirty="0"/>
              <a:t>Drag </a:t>
            </a:r>
            <a:r>
              <a:rPr lang="en-US" noProof="0"/>
              <a:t>to placeholder, click on icon or paste image into this window </a:t>
            </a:r>
            <a:r>
              <a:rPr lang="en-US" noProof="0" dirty="0"/>
              <a:t>to add picture</a:t>
            </a:r>
            <a:r>
              <a:rPr lang="en-US" noProof="0"/>
              <a:t>.  </a:t>
            </a:r>
            <a:br>
              <a:rPr lang="en-US" noProof="0"/>
            </a:br>
            <a:r>
              <a:rPr lang="en-US" noProof="0" dirty="0"/>
              <a:t>Send to back after you choose image.</a:t>
            </a:r>
          </a:p>
        </p:txBody>
      </p:sp>
      <p:sp>
        <p:nvSpPr>
          <p:cNvPr id="42" name="Title 3"/>
          <p:cNvSpPr>
            <a:spLocks noGrp="1"/>
          </p:cNvSpPr>
          <p:nvPr userDrawn="1">
            <p:ph type="title"/>
          </p:nvPr>
        </p:nvSpPr>
        <p:spPr>
          <a:xfrm>
            <a:off x="576073" y="2753099"/>
            <a:ext cx="9004309" cy="987552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b="0" spc="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23"/>
          </p:nvPr>
        </p:nvSpPr>
        <p:spPr>
          <a:xfrm>
            <a:off x="576072" y="4404281"/>
            <a:ext cx="4251960" cy="2101087"/>
          </a:xfr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4pPr>
            <a:lvl5pPr>
              <a:defRPr lang="en-US" spc="-1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5181545" y="4395125"/>
            <a:ext cx="4251960" cy="2123440"/>
          </a:xfr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chemeClr val="accent2"/>
                </a:solidFill>
              </a:defRPr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chemeClr val="accent2"/>
                </a:solidFill>
              </a:defRPr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chemeClr val="accent2"/>
                </a:solidFill>
              </a:defRPr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chemeClr val="accent2"/>
                </a:solidFill>
              </a:defRPr>
            </a:lvl4pPr>
            <a:lvl5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5" hasCustomPrompt="1"/>
          </p:nvPr>
        </p:nvSpPr>
        <p:spPr>
          <a:xfrm>
            <a:off x="568651" y="3836644"/>
            <a:ext cx="4251960" cy="466725"/>
          </a:xfrm>
        </p:spPr>
        <p:txBody>
          <a:bodyPr anchor="b"/>
          <a:lstStyle>
            <a:lvl1pPr>
              <a:lnSpc>
                <a:spcPct val="90000"/>
              </a:lnSpc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Heading Should Read: Challenge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5181544" y="3836644"/>
            <a:ext cx="4251960" cy="466725"/>
          </a:xfrm>
        </p:spPr>
        <p:txBody>
          <a:bodyPr anchor="b"/>
          <a:lstStyle>
            <a:lvl1pPr>
              <a:lnSpc>
                <a:spcPct val="90000"/>
              </a:lnSpc>
              <a:defRPr sz="18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Heading Should Read: Solution</a:t>
            </a:r>
          </a:p>
        </p:txBody>
      </p:sp>
      <p:sp>
        <p:nvSpPr>
          <p:cNvPr id="15" name="Rounded Rectangle 14"/>
          <p:cNvSpPr/>
          <p:nvPr userDrawn="1"/>
        </p:nvSpPr>
        <p:spPr>
          <a:xfrm flipV="1">
            <a:off x="550808" y="924089"/>
            <a:ext cx="1725623" cy="1730376"/>
          </a:xfrm>
          <a:prstGeom prst="roundRect">
            <a:avLst>
              <a:gd name="adj" fmla="val 10076"/>
            </a:avLst>
          </a:prstGeom>
          <a:solidFill>
            <a:schemeClr val="bg1"/>
          </a:solidFill>
          <a:ln>
            <a:noFill/>
          </a:ln>
          <a:effectLst>
            <a:outerShdw blurRad="346075" sx="93000" sy="93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solidFill>
                <a:srgbClr val="D0D9DE"/>
              </a:solidFill>
              <a:cs typeface="Salesforce Sans"/>
            </a:endParaRPr>
          </a:p>
        </p:txBody>
      </p:sp>
      <p:sp>
        <p:nvSpPr>
          <p:cNvPr id="18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527633" y="914400"/>
            <a:ext cx="1755960" cy="1737360"/>
          </a:xfrm>
          <a:prstGeom prst="roundRect">
            <a:avLst>
              <a:gd name="adj" fmla="val 10903"/>
            </a:avLst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1400" noProof="0" dirty="0">
                <a:solidFill>
                  <a:schemeClr val="bg1"/>
                </a:solidFill>
              </a:defRPr>
            </a:lvl1pPr>
          </a:lstStyle>
          <a:p>
            <a:pPr lvl="0" algn="ctr">
              <a:buNone/>
            </a:pPr>
            <a:r>
              <a:rPr lang="en-US" noProof="0" dirty="0"/>
              <a:t>Drag picture to placeholder or click icon to add</a:t>
            </a:r>
          </a:p>
        </p:txBody>
      </p:sp>
      <p:pic>
        <p:nvPicPr>
          <p:cNvPr id="14" name="Picture 23" descr="Picture 2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0472" y="6257915"/>
            <a:ext cx="616302" cy="4314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3053897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Hero Deep Div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" y="0"/>
            <a:ext cx="12188825" cy="6858000"/>
          </a:xfrm>
          <a:prstGeom prst="rect">
            <a:avLst/>
          </a:prstGeom>
          <a:solidFill>
            <a:srgbClr val="F1F4F4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rgbClr val="FFFFFF"/>
              </a:solidFill>
              <a:cs typeface="Salesforce Sans"/>
            </a:endParaRPr>
          </a:p>
        </p:txBody>
      </p:sp>
      <p:sp>
        <p:nvSpPr>
          <p:cNvPr id="36" name="Rectangle 35"/>
          <p:cNvSpPr/>
          <p:nvPr userDrawn="1"/>
        </p:nvSpPr>
        <p:spPr>
          <a:xfrm flipV="1">
            <a:off x="9774057" y="0"/>
            <a:ext cx="2414768" cy="6857484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solidFill>
                <a:srgbClr val="D0D9DE"/>
              </a:solidFill>
              <a:cs typeface="Salesforce Sans"/>
            </a:endParaRPr>
          </a:p>
        </p:txBody>
      </p:sp>
      <p:sp>
        <p:nvSpPr>
          <p:cNvPr id="14" name="Title 3"/>
          <p:cNvSpPr txBox="1">
            <a:spLocks/>
          </p:cNvSpPr>
          <p:nvPr userDrawn="1"/>
        </p:nvSpPr>
        <p:spPr bwMode="auto">
          <a:xfrm>
            <a:off x="-4572" y="0"/>
            <a:ext cx="12197969" cy="107080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20240" tIns="9144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400" kern="1200" spc="0">
                <a:solidFill>
                  <a:srgbClr val="FFFFFF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9pPr>
          </a:lstStyle>
          <a:p>
            <a:endParaRPr dirty="0"/>
          </a:p>
        </p:txBody>
      </p:sp>
      <p:sp>
        <p:nvSpPr>
          <p:cNvPr id="42" name="Title 3"/>
          <p:cNvSpPr>
            <a:spLocks noGrp="1"/>
          </p:cNvSpPr>
          <p:nvPr userDrawn="1">
            <p:ph type="title"/>
          </p:nvPr>
        </p:nvSpPr>
        <p:spPr>
          <a:xfrm>
            <a:off x="-4571" y="-9072"/>
            <a:ext cx="12197969" cy="1079873"/>
          </a:xfrm>
          <a:noFill/>
        </p:spPr>
        <p:txBody>
          <a:bodyPr lIns="1920240" tIns="91440" anchor="ctr" anchorCtr="0"/>
          <a:lstStyle>
            <a:lvl1pPr>
              <a:lnSpc>
                <a:spcPct val="90000"/>
              </a:lnSpc>
              <a:defRPr sz="2400" spc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23"/>
          </p:nvPr>
        </p:nvSpPr>
        <p:spPr>
          <a:xfrm>
            <a:off x="576072" y="1986922"/>
            <a:ext cx="4398028" cy="2504259"/>
          </a:xfr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4pPr>
            <a:lvl5pPr>
              <a:defRPr lang="en-US" spc="-1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5343176" y="1977767"/>
            <a:ext cx="4227780" cy="1782026"/>
          </a:xfr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chemeClr val="accent2"/>
                </a:solidFill>
              </a:defRPr>
            </a:lvl1pPr>
            <a:lvl2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chemeClr val="accent2"/>
                </a:solidFill>
              </a:defRPr>
            </a:lvl2pPr>
            <a:lvl3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chemeClr val="accent2"/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chemeClr val="accent2"/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5" hasCustomPrompt="1"/>
          </p:nvPr>
        </p:nvSpPr>
        <p:spPr>
          <a:xfrm>
            <a:off x="568651" y="1419286"/>
            <a:ext cx="4398028" cy="466725"/>
          </a:xfrm>
        </p:spPr>
        <p:txBody>
          <a:bodyPr anchor="b"/>
          <a:lstStyle>
            <a:lvl1pPr>
              <a:lnSpc>
                <a:spcPct val="90000"/>
              </a:lnSpc>
              <a:defRPr sz="18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Text: Product Name Use Cases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5343175" y="1419286"/>
            <a:ext cx="4227780" cy="466725"/>
          </a:xfrm>
        </p:spPr>
        <p:txBody>
          <a:bodyPr anchor="b"/>
          <a:lstStyle>
            <a:lvl1pPr>
              <a:lnSpc>
                <a:spcPct val="90000"/>
              </a:lnSpc>
              <a:defRPr sz="18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Text: Business Results</a:t>
            </a:r>
          </a:p>
        </p:txBody>
      </p:sp>
      <p:sp>
        <p:nvSpPr>
          <p:cNvPr id="20" name="Rounded Rectangle 19"/>
          <p:cNvSpPr/>
          <p:nvPr userDrawn="1"/>
        </p:nvSpPr>
        <p:spPr>
          <a:xfrm flipV="1">
            <a:off x="531476" y="189485"/>
            <a:ext cx="1141632" cy="1135756"/>
          </a:xfrm>
          <a:prstGeom prst="roundRect">
            <a:avLst>
              <a:gd name="adj" fmla="val 11122"/>
            </a:avLst>
          </a:prstGeom>
          <a:solidFill>
            <a:schemeClr val="bg1"/>
          </a:solidFill>
          <a:ln>
            <a:noFill/>
          </a:ln>
          <a:effectLst>
            <a:outerShdw blurRad="346075" sx="93000" sy="93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solidFill>
                <a:srgbClr val="D0D9DE"/>
              </a:solidFill>
              <a:cs typeface="Salesforce Sans"/>
            </a:endParaRPr>
          </a:p>
        </p:txBody>
      </p:sp>
      <p:sp>
        <p:nvSpPr>
          <p:cNvPr id="18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530153" y="169439"/>
            <a:ext cx="1167426" cy="1155060"/>
          </a:xfrm>
          <a:prstGeom prst="roundRect">
            <a:avLst>
              <a:gd name="adj" fmla="val 10903"/>
            </a:avLst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1400" noProof="0" dirty="0">
                <a:solidFill>
                  <a:schemeClr val="bg1"/>
                </a:solidFill>
              </a:defRPr>
            </a:lvl1pPr>
          </a:lstStyle>
          <a:p>
            <a:pPr lvl="0" algn="ctr">
              <a:buNone/>
            </a:pPr>
            <a:r>
              <a:rPr lang="en-US" noProof="0" dirty="0"/>
              <a:t>Drag picture to placeholder or click icon to add</a:t>
            </a:r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576072" y="5171988"/>
            <a:ext cx="4457628" cy="1372985"/>
          </a:xfr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chemeClr val="accent2"/>
                </a:solidFill>
              </a:defRPr>
            </a:lvl1pPr>
            <a:lvl2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chemeClr val="accent2"/>
                </a:solidFill>
              </a:defRPr>
            </a:lvl2pPr>
            <a:lvl3pPr marL="635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chemeClr val="accent2"/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3" name="Text Placeholder 27"/>
          <p:cNvSpPr>
            <a:spLocks noGrp="1"/>
          </p:cNvSpPr>
          <p:nvPr>
            <p:ph type="body" sz="quarter" idx="28" hasCustomPrompt="1"/>
          </p:nvPr>
        </p:nvSpPr>
        <p:spPr>
          <a:xfrm>
            <a:off x="576072" y="4613507"/>
            <a:ext cx="4434537" cy="466725"/>
          </a:xfrm>
        </p:spPr>
        <p:txBody>
          <a:bodyPr anchor="b"/>
          <a:lstStyle>
            <a:lvl1pPr>
              <a:lnSpc>
                <a:spcPct val="90000"/>
              </a:lnSpc>
              <a:defRPr sz="18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Features or Sub Cloud Products </a:t>
            </a:r>
          </a:p>
        </p:txBody>
      </p:sp>
      <p:pic>
        <p:nvPicPr>
          <p:cNvPr id="16" name="Picture 23" descr="Picture 2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0472" y="6257915"/>
            <a:ext cx="616302" cy="4314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05741106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_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362;p55">
            <a:extLst>
              <a:ext uri="{FF2B5EF4-FFF2-40B4-BE49-F238E27FC236}">
                <a16:creationId xmlns:a16="http://schemas.microsoft.com/office/drawing/2014/main" id="{B194211E-B6CF-124C-A97F-843FC114B6E9}"/>
              </a:ext>
            </a:extLst>
          </p:cNvPr>
          <p:cNvPicPr preferRelativeResize="0"/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716" y="-4572"/>
            <a:ext cx="12208258" cy="6867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431" y="0"/>
            <a:ext cx="12208256" cy="68671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2E9877-22A5-7E47-ACD2-1589BC5FEB7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576336" y="988291"/>
            <a:ext cx="5036152" cy="114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96770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 Placem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7084695" y="2152936"/>
            <a:ext cx="4433888" cy="3908736"/>
          </a:xfrm>
          <a:prstGeom prst="rect">
            <a:avLst/>
          </a:prstGeom>
        </p:spPr>
        <p:txBody>
          <a:bodyPr lIns="121893" tIns="60947" rIns="121893" bIns="60947">
            <a:spAutoFit/>
          </a:bodyPr>
          <a:lstStyle/>
          <a:p>
            <a:pPr defTabSz="542925">
              <a:spcBef>
                <a:spcPts val="800"/>
              </a:spcBef>
            </a:pPr>
            <a:r>
              <a:rPr lang="en-US" sz="1600" b="1" dirty="0">
                <a:solidFill>
                  <a:schemeClr val="accent1"/>
                </a:solidFill>
                <a:cs typeface="Salesforce Sans" charset="0"/>
              </a:rPr>
              <a:t>Realigning Guides</a:t>
            </a:r>
            <a:endParaRPr lang="en-US" sz="1600" dirty="0">
              <a:solidFill>
                <a:schemeClr val="accent1"/>
              </a:solidFill>
              <a:cs typeface="Salesforce Sans" charset="0"/>
            </a:endParaRPr>
          </a:p>
          <a:p>
            <a:pPr defTabSz="542925">
              <a:spcBef>
                <a:spcPts val="800"/>
              </a:spcBef>
            </a:pP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Guides can can easily be bumped and moved accidentally.  </a:t>
            </a:r>
          </a:p>
          <a:p>
            <a:pPr defTabSz="542925">
              <a:spcBef>
                <a:spcPts val="800"/>
              </a:spcBef>
            </a:pP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This slide layout show you how to reset your guides. </a:t>
            </a:r>
          </a:p>
          <a:p>
            <a:pPr defTabSz="542925">
              <a:spcBef>
                <a:spcPts val="800"/>
              </a:spcBef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NOTE: </a:t>
            </a: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When working on any older deck, be sure to check and ensure that the guides in your deck are set.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/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 Turn on your guides 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 startAt="2"/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 Insert a new slide the using the Guide Layout slide option.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 startAt="2"/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 Do your guides align with the orange lines in the new slide?  </a:t>
            </a: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If yes, your guides are set, if not, proceed then realign each of the lines to line up with the lines shown on this page. 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 startAt="2"/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 Once guides are reset, delete the Guide Layout Slide</a:t>
            </a:r>
          </a:p>
          <a:p>
            <a:pPr defTabSz="542925">
              <a:spcBef>
                <a:spcPts val="800"/>
              </a:spcBef>
            </a:pPr>
            <a:endParaRPr lang="en-US" sz="1300" dirty="0">
              <a:solidFill>
                <a:schemeClr val="accent2"/>
              </a:solidFill>
              <a:cs typeface="Salesforce Sans" charset="0"/>
            </a:endParaRPr>
          </a:p>
          <a:p>
            <a:pPr defTabSz="542925">
              <a:spcBef>
                <a:spcPts val="800"/>
              </a:spcBef>
            </a:pPr>
            <a:endParaRPr lang="en-US" sz="1300" dirty="0">
              <a:solidFill>
                <a:schemeClr val="accent2"/>
              </a:solidFill>
              <a:cs typeface="Salesforce Sans" charset="0"/>
            </a:endParaRPr>
          </a:p>
        </p:txBody>
      </p:sp>
      <p:sp>
        <p:nvSpPr>
          <p:cNvPr id="16" name="Content Placeholder 16"/>
          <p:cNvSpPr txBox="1">
            <a:spLocks/>
          </p:cNvSpPr>
          <p:nvPr userDrawn="1"/>
        </p:nvSpPr>
        <p:spPr>
          <a:xfrm>
            <a:off x="1046480" y="2188105"/>
            <a:ext cx="4724400" cy="3525837"/>
          </a:xfrm>
          <a:prstGeom prst="rect">
            <a:avLst/>
          </a:prstGeom>
        </p:spPr>
        <p:txBody>
          <a:bodyPr lIns="121893" tIns="60947" rIns="121893" bIns="60947"/>
          <a:lstStyle>
            <a:lvl1pPr marL="0" indent="0" algn="l" defTabSz="457177" rtl="0" eaLnBrk="1" latinLnBrk="0" hangingPunct="1">
              <a:spcBef>
                <a:spcPts val="1200"/>
              </a:spcBef>
              <a:buFont typeface="Arial"/>
              <a:buNone/>
              <a:defRPr sz="2400" kern="1200">
                <a:solidFill>
                  <a:schemeClr val="accent3"/>
                </a:solidFill>
                <a:latin typeface="Arial"/>
                <a:ea typeface="+mn-ea"/>
                <a:cs typeface="Arial"/>
              </a:defRPr>
            </a:lvl1pPr>
            <a:lvl2pPr marL="233363" indent="-233363" algn="l" defTabSz="457177" rtl="0" eaLnBrk="1" latinLnBrk="0" hangingPunct="1">
              <a:spcBef>
                <a:spcPts val="800"/>
              </a:spcBef>
              <a:spcAft>
                <a:spcPts val="200"/>
              </a:spcAft>
              <a:buFont typeface="Arial"/>
              <a:buChar char="•"/>
              <a:defRPr sz="20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 marL="457200" indent="-161925" algn="l" defTabSz="457177" rtl="0" eaLnBrk="1" latinLnBrk="0" hangingPunct="1">
              <a:spcBef>
                <a:spcPts val="600"/>
              </a:spcBef>
              <a:spcAft>
                <a:spcPts val="200"/>
              </a:spcAft>
              <a:buFont typeface="Lucida Grande"/>
              <a:buChar char="-"/>
              <a:tabLst/>
              <a:defRPr sz="16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3pPr>
            <a:lvl4pPr marL="1600120" indent="-228589" algn="l" defTabSz="45717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297" indent="-228589" algn="l" defTabSz="45717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474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1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accent1"/>
                </a:solidFill>
                <a:latin typeface="Salesforce Sans"/>
                <a:cs typeface="Salesforce Sans"/>
              </a:rPr>
              <a:t>What are Drawing Guides?  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This lines that that appear on all pages in the same spot, but don’t show up when you print or view deck in Show mode.  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Think of them as internal margins for the proper alignment and consistent placement of content. Object will snap to them and they are also perfect for cropping an image to. 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This template has pre-made guides that delineate where your workspace is.  </a:t>
            </a:r>
            <a:b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</a:br>
            <a:br>
              <a:rPr lang="en-US" sz="1200" b="1" dirty="0">
                <a:solidFill>
                  <a:schemeClr val="accent1"/>
                </a:solidFill>
                <a:latin typeface="Salesforce Sans"/>
                <a:cs typeface="Salesforce Sans"/>
              </a:rPr>
            </a:br>
            <a:r>
              <a:rPr lang="en-US" sz="1600" b="1" dirty="0">
                <a:solidFill>
                  <a:schemeClr val="accent1"/>
                </a:solidFill>
                <a:latin typeface="Salesforce Sans"/>
                <a:cs typeface="Salesforce Sans"/>
              </a:rPr>
              <a:t>How to Turn Guides On and Off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Windows: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ALT + F9 or Right click in blue area off workspace &gt;Grids and Guides&gt;Display Drawing Guides on Screen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Mac 2011: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Control + Option + Command + G or </a:t>
            </a:r>
            <a:b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</a:b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View&gt;Guides&gt;Static Guides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MAC 2008:  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Command + G or View&gt;Guides&gt;Static Guides</a:t>
            </a:r>
          </a:p>
        </p:txBody>
      </p:sp>
      <p:sp>
        <p:nvSpPr>
          <p:cNvPr id="17" name="TextBox 19"/>
          <p:cNvSpPr txBox="1">
            <a:spLocks noChangeArrowheads="1"/>
          </p:cNvSpPr>
          <p:nvPr userDrawn="1"/>
        </p:nvSpPr>
        <p:spPr bwMode="auto">
          <a:xfrm>
            <a:off x="7497766" y="1756093"/>
            <a:ext cx="36591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9pPr>
          </a:lstStyle>
          <a:p>
            <a:pPr algn="r">
              <a:spcBef>
                <a:spcPts val="300"/>
              </a:spcBef>
              <a:spcAft>
                <a:spcPts val="1000"/>
              </a:spcAft>
            </a:pPr>
            <a:r>
              <a:rPr lang="en-US" sz="1200">
                <a:solidFill>
                  <a:schemeClr val="accent1"/>
                </a:solidFill>
              </a:rPr>
              <a:t>The left and right top and bottom corners only area you should work within on your slides.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 rot="16200000">
            <a:off x="6094413" y="-5452495"/>
            <a:ext cx="0" cy="12188825"/>
          </a:xfrm>
          <a:prstGeom prst="line">
            <a:avLst/>
          </a:prstGeom>
          <a:ln w="19050" cmpd="sng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 userDrawn="1"/>
        </p:nvGrpSpPr>
        <p:grpSpPr>
          <a:xfrm>
            <a:off x="0" y="-1588"/>
            <a:ext cx="12188825" cy="6859588"/>
            <a:chOff x="0" y="-1588"/>
            <a:chExt cx="12188825" cy="6859588"/>
          </a:xfrm>
        </p:grpSpPr>
        <p:cxnSp>
          <p:nvCxnSpPr>
            <p:cNvPr id="5" name="Straight Connector 4"/>
            <p:cNvCxnSpPr/>
            <p:nvPr userDrawn="1"/>
          </p:nvCxnSpPr>
          <p:spPr>
            <a:xfrm>
              <a:off x="581025" y="0"/>
              <a:ext cx="0" cy="6858000"/>
            </a:xfrm>
            <a:prstGeom prst="line">
              <a:avLst/>
            </a:prstGeom>
            <a:ln w="19050" cmpd="sng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11618913" y="-1588"/>
              <a:ext cx="0" cy="6858001"/>
            </a:xfrm>
            <a:prstGeom prst="line">
              <a:avLst/>
            </a:prstGeom>
            <a:ln w="19050" cmpd="sng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 rot="16200000">
              <a:off x="6094413" y="114277"/>
              <a:ext cx="0" cy="12188825"/>
            </a:xfrm>
            <a:prstGeom prst="line">
              <a:avLst/>
            </a:prstGeom>
            <a:ln w="63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 rot="16200000">
              <a:off x="6094413" y="-4336462"/>
              <a:ext cx="0" cy="12188825"/>
            </a:xfrm>
            <a:prstGeom prst="line">
              <a:avLst/>
            </a:prstGeom>
            <a:ln w="19050" cmpd="sng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ight Arrow 11"/>
            <p:cNvSpPr/>
            <p:nvPr userDrawn="1"/>
          </p:nvSpPr>
          <p:spPr>
            <a:xfrm rot="8100000" flipH="1">
              <a:off x="11244283" y="1765038"/>
              <a:ext cx="364585" cy="373248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Salesforce Sans"/>
                <a:cs typeface="VAG Rounded Std Light"/>
              </a:endParaRPr>
            </a:p>
          </p:txBody>
        </p:sp>
        <p:sp>
          <p:nvSpPr>
            <p:cNvPr id="13" name="Right Arrow 12"/>
            <p:cNvSpPr/>
            <p:nvPr userDrawn="1"/>
          </p:nvSpPr>
          <p:spPr>
            <a:xfrm rot="13500000">
              <a:off x="580248" y="1765038"/>
              <a:ext cx="364585" cy="373248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Salesforce Sans"/>
                <a:cs typeface="VAG Rounded Std Light"/>
              </a:endParaRPr>
            </a:p>
          </p:txBody>
        </p:sp>
        <p:sp>
          <p:nvSpPr>
            <p:cNvPr id="14" name="Right Arrow 13"/>
            <p:cNvSpPr/>
            <p:nvPr userDrawn="1"/>
          </p:nvSpPr>
          <p:spPr>
            <a:xfrm rot="13500000" flipH="1" flipV="1">
              <a:off x="11244282" y="5638833"/>
              <a:ext cx="364585" cy="373248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Salesforce Sans"/>
                <a:cs typeface="VAG Rounded Std Light"/>
              </a:endParaRPr>
            </a:p>
          </p:txBody>
        </p:sp>
        <p:sp>
          <p:nvSpPr>
            <p:cNvPr id="15" name="Right Arrow 14"/>
            <p:cNvSpPr/>
            <p:nvPr userDrawn="1"/>
          </p:nvSpPr>
          <p:spPr>
            <a:xfrm rot="8100000" flipV="1">
              <a:off x="580248" y="5638833"/>
              <a:ext cx="364585" cy="373248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Salesforce Sans"/>
                <a:cs typeface="VAG Rounded Std Light"/>
              </a:endParaRPr>
            </a:p>
          </p:txBody>
        </p:sp>
        <p:cxnSp>
          <p:nvCxnSpPr>
            <p:cNvPr id="19" name="Straight Connector 18"/>
            <p:cNvCxnSpPr/>
            <p:nvPr userDrawn="1"/>
          </p:nvCxnSpPr>
          <p:spPr>
            <a:xfrm rot="16200000">
              <a:off x="6094413" y="-4616347"/>
              <a:ext cx="0" cy="12188825"/>
            </a:xfrm>
            <a:prstGeom prst="line">
              <a:avLst/>
            </a:prstGeom>
            <a:ln w="19050" cmpd="sng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 rot="16200000">
              <a:off x="6094413" y="373252"/>
              <a:ext cx="0" cy="12188825"/>
            </a:xfrm>
            <a:prstGeom prst="line">
              <a:avLst/>
            </a:prstGeom>
            <a:ln w="63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/>
          <p:cNvSpPr/>
          <p:nvPr userDrawn="1"/>
        </p:nvSpPr>
        <p:spPr>
          <a:xfrm>
            <a:off x="7122513" y="5414822"/>
            <a:ext cx="3980779" cy="841224"/>
          </a:xfrm>
          <a:prstGeom prst="rect">
            <a:avLst/>
          </a:prstGeom>
        </p:spPr>
        <p:txBody>
          <a:bodyPr wrap="square" lIns="121888" tIns="60944" rIns="121888" bIns="60944">
            <a:spAutoFit/>
          </a:bodyPr>
          <a:lstStyle/>
          <a:p>
            <a:pPr marL="0" algn="l" defTabSz="542902" rtl="0" eaLnBrk="1" latinLnBrk="0" hangingPunct="1">
              <a:spcBef>
                <a:spcPts val="800"/>
              </a:spcBef>
              <a:buFont typeface="Salesforce Sans" charset="0"/>
              <a:buNone/>
            </a:pPr>
            <a:r>
              <a: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Salesforce Sans" charset="0"/>
              </a:rPr>
              <a:t>How to Create</a:t>
            </a:r>
            <a:r>
              <a:rPr lang="en-US" sz="1600" b="1" kern="1200" baseline="0" dirty="0">
                <a:solidFill>
                  <a:schemeClr val="accent1"/>
                </a:solidFill>
                <a:latin typeface="+mn-lt"/>
                <a:ea typeface="+mn-ea"/>
                <a:cs typeface="Salesforce Sans" charset="0"/>
              </a:rPr>
              <a:t> a New Guide Line</a:t>
            </a:r>
            <a:endParaRPr lang="en-US" sz="1600" b="1" kern="1200" dirty="0">
              <a:solidFill>
                <a:schemeClr val="accent1"/>
              </a:solidFill>
              <a:latin typeface="+mn-lt"/>
              <a:ea typeface="+mn-ea"/>
              <a:cs typeface="Salesforce Sans" charset="0"/>
            </a:endParaRPr>
          </a:p>
          <a:p>
            <a:pPr defTabSz="542902">
              <a:spcBef>
                <a:spcPts val="800"/>
              </a:spcBef>
              <a:buFont typeface="Salesforce Sans" charset="0"/>
              <a:buNone/>
            </a:pP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Select a guide,</a:t>
            </a:r>
            <a:r>
              <a:rPr lang="en-US" sz="1200" baseline="0" dirty="0">
                <a:solidFill>
                  <a:schemeClr val="accent2"/>
                </a:solidFill>
                <a:cs typeface="Salesforce Sans" charset="0"/>
              </a:rPr>
              <a:t> hold down the Option key and drag.  This will duplicate the line</a:t>
            </a:r>
            <a:endParaRPr lang="en-US" sz="1300" dirty="0">
              <a:solidFill>
                <a:schemeClr val="accent2"/>
              </a:solidFill>
              <a:cs typeface="Salesforce Sans" charset="0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71500" y="63503"/>
            <a:ext cx="11617326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Drawing Guide Placement and Realignment Tool (Margins)</a:t>
            </a:r>
            <a:endParaRPr lang="en-US" dirty="0"/>
          </a:p>
        </p:txBody>
      </p:sp>
      <p:sp>
        <p:nvSpPr>
          <p:cNvPr id="24" name="Footer Placeholder 3">
            <a:extLst>
              <a:ext uri="{FF2B5EF4-FFF2-40B4-BE49-F238E27FC236}">
                <a16:creationId xmlns:a16="http://schemas.microsoft.com/office/drawing/2014/main" id="{49509293-C240-9149-8EC9-76563D2A8D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9339" y="6571832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spc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434910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 - Basic - Title Only">
  <p:cSld name="C - Basic - Title Only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p207"/>
          <p:cNvSpPr txBox="1">
            <a:spLocks noGrp="1"/>
          </p:cNvSpPr>
          <p:nvPr>
            <p:ph type="title"/>
          </p:nvPr>
        </p:nvSpPr>
        <p:spPr>
          <a:xfrm>
            <a:off x="495300" y="139703"/>
            <a:ext cx="11045923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30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3199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3199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3199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3199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086" marR="0" lvl="5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3199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171" marR="0" lvl="6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3199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257" marR="0" lvl="7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3199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343" marR="0" lvl="8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sz="3199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9" name="Google Shape;1719;p207"/>
          <p:cNvSpPr txBox="1">
            <a:spLocks noGrp="1"/>
          </p:cNvSpPr>
          <p:nvPr>
            <p:ph type="body" idx="1"/>
          </p:nvPr>
        </p:nvSpPr>
        <p:spPr>
          <a:xfrm>
            <a:off x="502714" y="968960"/>
            <a:ext cx="11045923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448" marR="0" lvl="0" indent="-30472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18181"/>
              </a:buClr>
              <a:buSzPts val="1700"/>
              <a:buFont typeface="Arial"/>
              <a:buNone/>
              <a:defRPr sz="2266" b="0" i="0" u="none" strike="noStrike" cap="none">
                <a:solidFill>
                  <a:srgbClr val="81818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8895" marR="0" lvl="1" indent="-423228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343" marR="0" lvl="2" indent="-406298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7790" marR="0" lvl="3" indent="-397834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  <a:defRPr sz="1466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238" marR="0" lvl="4" indent="-304724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6686" marR="0" lvl="5" indent="-431692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133" marR="0" lvl="6" indent="-43169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5581" marR="0" lvl="7" indent="-43169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5028" marR="0" lvl="8" indent="-43169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57425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ve Trees Vignett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4AB6993-2BB0-B04B-9B72-EA70EF3E28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788"/>
            <a:ext cx="12188821" cy="6856212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4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8"/>
            <a:ext cx="11045952" cy="4224528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accent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tx1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pic>
        <p:nvPicPr>
          <p:cNvPr id="9" name="pasted-image.pdf" descr="pasted-image.pd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0573" y="565460"/>
            <a:ext cx="635734" cy="445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33E82CE1-42FB-794C-8A69-B8286D6102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93744" y="6571832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100" spc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86666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K_City Center Scene_SM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7DB504-E326-D54F-9184-F8BCC41C5C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15883"/>
            <a:ext cx="12188819" cy="685621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11045952" cy="422376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en-US" sz="2200" b="0" i="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Master text styles</a:t>
            </a:r>
          </a:p>
        </p:txBody>
      </p:sp>
      <p:pic>
        <p:nvPicPr>
          <p:cNvPr id="9" name="pasted-image.pdf" descr="pasted-image.pdf">
            <a:extLst>
              <a:ext uri="{FF2B5EF4-FFF2-40B4-BE49-F238E27FC236}">
                <a16:creationId xmlns:a16="http://schemas.microsoft.com/office/drawing/2014/main" id="{EC24F8EB-216A-114C-A6F0-B1CE5F3DC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52D58EA2-32E3-594E-9260-9C22B26546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4411" y="6571832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spc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1A5A9-3B30-4C89-ACEF-73FC797A8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053592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Forest - Mountai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990"/>
            <a:ext cx="12192000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7"/>
            <a:ext cx="11045952" cy="2230197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1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fade/>
  </p:transition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Forest - Mountai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990"/>
            <a:ext cx="12192000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499" y="1764286"/>
            <a:ext cx="10582053" cy="3153153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1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fade/>
  </p:transition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Fores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16776"/>
            <a:ext cx="12188816" cy="685620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4"/>
            <a:ext cx="11045952" cy="2289556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6984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19" name="Title 2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fade/>
  </p:transition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 Fores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1"/>
            <a:ext cx="12188816" cy="685620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3314319"/>
            <a:ext cx="11045952" cy="2289556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6984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19" name="Title 2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fade/>
  </p:transition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 Plains -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213"/>
          <a:stretch/>
        </p:blipFill>
        <p:spPr>
          <a:xfrm>
            <a:off x="4" y="0"/>
            <a:ext cx="12188816" cy="17642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27"/>
          <a:stretch/>
        </p:blipFill>
        <p:spPr>
          <a:xfrm>
            <a:off x="4" y="565459"/>
            <a:ext cx="12188816" cy="6292541"/>
          </a:xfrm>
          <a:prstGeom prst="rect">
            <a:avLst/>
          </a:prstGeom>
        </p:spPr>
      </p:pic>
      <p:pic>
        <p:nvPicPr>
          <p:cNvPr id="12" name="Drk Green Tree.png" descr="Drk Green Tree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1180" y="5976427"/>
            <a:ext cx="416703" cy="745323"/>
          </a:xfrm>
          <a:prstGeom prst="rect">
            <a:avLst/>
          </a:prstGeom>
          <a:ln w="3175">
            <a:miter lim="400000"/>
          </a:ln>
        </p:spPr>
      </p:pic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4"/>
            <a:ext cx="11045952" cy="2289556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6984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19" name="Title 2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0" name="Drk Green Tree.png" descr="Drk Green Tree.png"/>
          <p:cNvPicPr>
            <a:picLocks noChangeAspect="1"/>
          </p:cNvPicPr>
          <p:nvPr userDrawn="1"/>
        </p:nvPicPr>
        <p:blipFill rotWithShape="1">
          <a:blip r:embed="rId3"/>
          <a:srcRect r="29477"/>
          <a:stretch/>
        </p:blipFill>
        <p:spPr>
          <a:xfrm>
            <a:off x="11905512" y="6056749"/>
            <a:ext cx="262200" cy="665001"/>
          </a:xfrm>
          <a:prstGeom prst="rect">
            <a:avLst/>
          </a:prstGeom>
          <a:ln w="3175">
            <a:miter lim="400000"/>
          </a:ln>
        </p:spPr>
      </p:pic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Golden-Tree.png" descr="Golden-Tree.png"/>
          <p:cNvPicPr>
            <a:picLocks noChangeAspect="1"/>
          </p:cNvPicPr>
          <p:nvPr userDrawn="1"/>
        </p:nvPicPr>
        <p:blipFill rotWithShape="1">
          <a:blip r:embed="rId5"/>
          <a:srcRect l="36158" t="1178" r="-12516" b="10074"/>
          <a:stretch/>
        </p:blipFill>
        <p:spPr>
          <a:xfrm flipH="1">
            <a:off x="11778629" y="5971906"/>
            <a:ext cx="410196" cy="785108"/>
          </a:xfrm>
          <a:prstGeom prst="rect">
            <a:avLst/>
          </a:prstGeom>
          <a:ln w="3175">
            <a:miter lim="400000"/>
          </a:ln>
        </p:spPr>
      </p:pic>
      <p:pic>
        <p:nvPicPr>
          <p:cNvPr id="14" name="Golden-Tree.png" descr="Golden-Tree.png"/>
          <p:cNvPicPr>
            <a:picLocks noChangeAspect="1"/>
          </p:cNvPicPr>
          <p:nvPr userDrawn="1"/>
        </p:nvPicPr>
        <p:blipFill rotWithShape="1">
          <a:blip r:embed="rId5"/>
          <a:srcRect l="35957" t="1178" b="1178"/>
          <a:stretch/>
        </p:blipFill>
        <p:spPr>
          <a:xfrm>
            <a:off x="4" y="5864329"/>
            <a:ext cx="376514" cy="945349"/>
          </a:xfrm>
          <a:prstGeom prst="rect">
            <a:avLst/>
          </a:prstGeom>
          <a:ln w="3175">
            <a:miter lim="400000"/>
          </a:ln>
        </p:spPr>
      </p:pic>
      <p:pic>
        <p:nvPicPr>
          <p:cNvPr id="21" name="Drk Green Tree.png" descr="Drk Green Tree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663431" y="6258157"/>
            <a:ext cx="278905" cy="498856"/>
          </a:xfrm>
          <a:prstGeom prst="rect">
            <a:avLst/>
          </a:prstGeom>
          <a:ln w="3175">
            <a:miter lim="400000"/>
          </a:ln>
        </p:spPr>
      </p:pic>
      <p:pic>
        <p:nvPicPr>
          <p:cNvPr id="22" name="Drk Green Tree.png" descr="Drk Green Tree.png"/>
          <p:cNvPicPr>
            <a:picLocks noChangeAspect="1"/>
          </p:cNvPicPr>
          <p:nvPr userDrawn="1"/>
        </p:nvPicPr>
        <p:blipFill rotWithShape="1">
          <a:blip r:embed="rId3"/>
          <a:srcRect l="7335" t="89865" r="69644" b="-7511"/>
          <a:stretch/>
        </p:blipFill>
        <p:spPr>
          <a:xfrm>
            <a:off x="12117753" y="6721750"/>
            <a:ext cx="73806" cy="10118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>
    <p:fade/>
  </p:transition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 Plai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16776"/>
            <a:ext cx="12188816" cy="685620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4"/>
            <a:ext cx="11045952" cy="2289556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6984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19" name="Title 2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3-Trees-2.png" descr="3-Trees-2.png"/>
          <p:cNvPicPr>
            <a:picLocks noChangeAspect="1"/>
          </p:cNvPicPr>
          <p:nvPr userDrawn="1"/>
        </p:nvPicPr>
        <p:blipFill rotWithShape="1">
          <a:blip r:embed="rId4"/>
          <a:srcRect l="1" t="1395" r="41303" b="1395"/>
          <a:stretch/>
        </p:blipFill>
        <p:spPr>
          <a:xfrm>
            <a:off x="11652860" y="5230122"/>
            <a:ext cx="532935" cy="1459989"/>
          </a:xfrm>
          <a:prstGeom prst="rect">
            <a:avLst/>
          </a:prstGeom>
          <a:ln w="3175">
            <a:miter lim="400000"/>
          </a:ln>
        </p:spPr>
      </p:pic>
      <p:pic>
        <p:nvPicPr>
          <p:cNvPr id="14" name="Golden-Tree.png" descr="Golden-Tree.png"/>
          <p:cNvPicPr>
            <a:picLocks noChangeAspect="1"/>
          </p:cNvPicPr>
          <p:nvPr userDrawn="1"/>
        </p:nvPicPr>
        <p:blipFill rotWithShape="1">
          <a:blip r:embed="rId5"/>
          <a:srcRect l="31382" t="1178" b="1178"/>
          <a:stretch/>
        </p:blipFill>
        <p:spPr>
          <a:xfrm>
            <a:off x="4" y="5413548"/>
            <a:ext cx="383455" cy="898591"/>
          </a:xfrm>
          <a:prstGeom prst="rect">
            <a:avLst/>
          </a:prstGeom>
          <a:ln w="3175">
            <a:miter lim="400000"/>
          </a:ln>
        </p:spPr>
      </p:pic>
      <p:pic>
        <p:nvPicPr>
          <p:cNvPr id="12" name="Drk Green Tree.png" descr="Drk Green Tree.pn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55650" y="5614737"/>
            <a:ext cx="325715" cy="58258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>
    <p:fade/>
  </p:transition>
  <p:hf sldNum="0"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Plai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16776"/>
            <a:ext cx="12188816" cy="685620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4"/>
            <a:ext cx="11045952" cy="2289556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6984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19" name="Title 2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3-Trees-2.png" descr="3-Trees-2.png"/>
          <p:cNvPicPr>
            <a:picLocks noChangeAspect="1"/>
          </p:cNvPicPr>
          <p:nvPr userDrawn="1"/>
        </p:nvPicPr>
        <p:blipFill rotWithShape="1">
          <a:blip r:embed="rId4"/>
          <a:srcRect l="1" t="1395" r="41303" b="1395"/>
          <a:stretch/>
        </p:blipFill>
        <p:spPr>
          <a:xfrm>
            <a:off x="11652860" y="4401027"/>
            <a:ext cx="532935" cy="1459989"/>
          </a:xfrm>
          <a:prstGeom prst="rect">
            <a:avLst/>
          </a:prstGeom>
          <a:ln w="3175">
            <a:miter lim="400000"/>
          </a:ln>
        </p:spPr>
      </p:pic>
      <p:pic>
        <p:nvPicPr>
          <p:cNvPr id="11" name="Golden-Tree.png" descr="Golden-Tree.png"/>
          <p:cNvPicPr>
            <a:picLocks noChangeAspect="1"/>
          </p:cNvPicPr>
          <p:nvPr userDrawn="1"/>
        </p:nvPicPr>
        <p:blipFill rotWithShape="1">
          <a:blip r:embed="rId5"/>
          <a:srcRect l="31382" t="1178" b="1178"/>
          <a:stretch/>
        </p:blipFill>
        <p:spPr>
          <a:xfrm>
            <a:off x="4" y="4401027"/>
            <a:ext cx="383455" cy="898591"/>
          </a:xfrm>
          <a:prstGeom prst="rect">
            <a:avLst/>
          </a:prstGeom>
          <a:ln w="3175">
            <a:miter lim="400000"/>
          </a:ln>
        </p:spPr>
      </p:pic>
      <p:pic>
        <p:nvPicPr>
          <p:cNvPr id="12" name="Drk Green Tree.png" descr="Drk Green Tree.pn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44233" y="4559032"/>
            <a:ext cx="325715" cy="58258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>
    <p:fade/>
  </p:transition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s - Right -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0" y="0"/>
            <a:ext cx="12192000" cy="6857999"/>
            <a:chOff x="0" y="0"/>
            <a:chExt cx="12192000" cy="68579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" t="-860" r="87221" b="1"/>
            <a:stretch/>
          </p:blipFill>
          <p:spPr>
            <a:xfrm flipH="1">
              <a:off x="0" y="0"/>
              <a:ext cx="1402080" cy="685799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" t="-860" r="-1" b="1"/>
            <a:stretch/>
          </p:blipFill>
          <p:spPr>
            <a:xfrm>
              <a:off x="1243584" y="0"/>
              <a:ext cx="10948416" cy="6857999"/>
            </a:xfrm>
            <a:prstGeom prst="rect">
              <a:avLst/>
            </a:prstGeom>
          </p:spPr>
        </p:pic>
      </p:grpSp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58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6"/>
            <a:ext cx="11045952" cy="3779263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4948891" cy="278866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fade/>
  </p:transition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042" y="974446"/>
            <a:ext cx="6457971" cy="1298448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tabLst/>
              <a:defRPr sz="30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510821" y="2272894"/>
            <a:ext cx="6447192" cy="476932"/>
          </a:xfrm>
          <a:prstGeom prst="rect">
            <a:avLst/>
          </a:prstGeom>
        </p:spPr>
        <p:txBody>
          <a:bodyPr>
            <a:noAutofit/>
          </a:bodyPr>
          <a:lstStyle>
            <a:lvl1pPr marL="11113" indent="-1111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200" b="0" i="0" kern="1200" spc="0" baseline="0" dirty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Text Placeholder 6"/>
          <p:cNvSpPr>
            <a:spLocks noGrp="1"/>
          </p:cNvSpPr>
          <p:nvPr userDrawn="1">
            <p:ph type="body" sz="quarter" idx="16" hasCustomPrompt="1"/>
          </p:nvPr>
        </p:nvSpPr>
        <p:spPr bwMode="invGray">
          <a:xfrm>
            <a:off x="510821" y="3518602"/>
            <a:ext cx="6447193" cy="285093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600" b="0" i="0" kern="1200" spc="0" baseline="0" dirty="0" smtClean="0">
                <a:solidFill>
                  <a:schemeClr val="bg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and Email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10821" y="3264937"/>
            <a:ext cx="6447192" cy="247406"/>
          </a:xfrm>
        </p:spPr>
        <p:txBody>
          <a:bodyPr/>
          <a:lstStyle>
            <a:lvl1pPr algn="l">
              <a:lnSpc>
                <a:spcPct val="95000"/>
              </a:lnSpc>
              <a:spcBef>
                <a:spcPts val="0"/>
              </a:spcBef>
              <a:defRPr sz="1600" b="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Name of Presenter</a:t>
            </a:r>
            <a:r>
              <a:rPr lang="en-US" baseline="0" dirty="0"/>
              <a:t>, Title</a:t>
            </a:r>
          </a:p>
        </p:txBody>
      </p:sp>
      <p:pic>
        <p:nvPicPr>
          <p:cNvPr id="9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4061" y="514275"/>
            <a:ext cx="760431" cy="5323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807" y="5366201"/>
            <a:ext cx="1650440" cy="141425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3" t="19176" b="1"/>
          <a:stretch/>
        </p:blipFill>
        <p:spPr>
          <a:xfrm>
            <a:off x="0" y="0"/>
            <a:ext cx="12195720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58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6"/>
            <a:ext cx="11045952" cy="3779263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4948891" cy="278866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fade/>
  </p:transition>
  <p:hf sldNum="0"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h - Mountai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1786"/>
            <a:ext cx="12188824" cy="6856213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58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7"/>
            <a:ext cx="11045952" cy="3822126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4948891" cy="278866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pic>
        <p:nvPicPr>
          <p:cNvPr id="10" name="Path-1.png" descr="Path-1.png"/>
          <p:cNvPicPr>
            <a:picLocks noChangeAspect="1"/>
          </p:cNvPicPr>
          <p:nvPr userDrawn="1"/>
        </p:nvPicPr>
        <p:blipFill rotWithShape="1">
          <a:blip r:embed="rId3"/>
          <a:srcRect t="-3116"/>
          <a:stretch/>
        </p:blipFill>
        <p:spPr>
          <a:xfrm flipH="1">
            <a:off x="7152637" y="6293923"/>
            <a:ext cx="1591743" cy="564077"/>
          </a:xfrm>
          <a:prstGeom prst="rect">
            <a:avLst/>
          </a:prstGeom>
          <a:ln w="3175">
            <a:miter lim="400000"/>
          </a:ln>
        </p:spPr>
      </p:pic>
      <p:pic>
        <p:nvPicPr>
          <p:cNvPr id="12" name="pasted-image.pdf" descr="pasted-image.pdf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fade/>
  </p:transition>
  <p:hf sldNum="0"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h - Hi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6"/>
            <a:ext cx="12188823" cy="6856212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57297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7"/>
            <a:ext cx="11045952" cy="3208766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4948891" cy="278866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fade/>
  </p:transition>
  <p:hf sldNum="0"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h - Hi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1" cy="6856212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57297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7"/>
            <a:ext cx="11045952" cy="3208766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2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fade/>
  </p:transition>
  <p:hf sldNum="0"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h - 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633"/>
            <a:ext cx="12193125" cy="6858633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57297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7"/>
            <a:ext cx="11045952" cy="3208766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pic>
        <p:nvPicPr>
          <p:cNvPr id="12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fade/>
  </p:transition>
  <p:hf sldNum="0"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50" b="2550"/>
          <a:stretch/>
        </p:blipFill>
        <p:spPr>
          <a:xfrm>
            <a:off x="0" y="1785"/>
            <a:ext cx="12188825" cy="6856214"/>
          </a:xfrm>
          <a:prstGeom prst="rect">
            <a:avLst/>
          </a:prstGeom>
        </p:spPr>
      </p:pic>
      <p:sp>
        <p:nvSpPr>
          <p:cNvPr id="5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53614" y="3228950"/>
            <a:ext cx="214862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accent2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2809073" y="3805431"/>
            <a:ext cx="2071010" cy="850824"/>
          </a:xfrm>
        </p:spPr>
        <p:txBody>
          <a:bodyPr vert="horz" lIns="9144" tIns="0" rIns="0" bIns="0" rtlCol="0" anchor="t">
            <a:noAutofit/>
          </a:bodyPr>
          <a:lstStyle>
            <a:lvl1pPr algn="ctr">
              <a:spcBef>
                <a:spcPts val="600"/>
              </a:spcBef>
              <a:defRPr lang="en-US" sz="1200" spc="0" dirty="0" smtClean="0">
                <a:solidFill>
                  <a:schemeClr val="accent2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lang="en-US" sz="1200" spc="0" dirty="0" smtClean="0">
                <a:solidFill>
                  <a:schemeClr val="tx2"/>
                </a:solidFill>
              </a:defRPr>
            </a:lvl2pPr>
            <a:lvl3pPr>
              <a:defRPr lang="en-US" sz="1400" spc="0" dirty="0" smtClean="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57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125651" y="3805431"/>
            <a:ext cx="2068626" cy="850824"/>
          </a:xfrm>
        </p:spPr>
        <p:txBody>
          <a:bodyPr vert="horz" lIns="9144" tIns="0" rIns="0" bIns="0" rtlCol="0" anchor="t">
            <a:noAutofit/>
          </a:bodyPr>
          <a:lstStyle>
            <a:lvl1pPr algn="ctr">
              <a:spcBef>
                <a:spcPts val="600"/>
              </a:spcBef>
              <a:defRPr lang="en-US" sz="1200" spc="0" dirty="0" smtClean="0">
                <a:solidFill>
                  <a:schemeClr val="accent2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lang="en-US" sz="1200" spc="0" dirty="0" smtClean="0">
                <a:solidFill>
                  <a:schemeClr val="tx2"/>
                </a:solidFill>
              </a:defRPr>
            </a:lvl2pPr>
            <a:lvl3pPr>
              <a:defRPr lang="en-US" sz="1400" spc="0" dirty="0" smtClean="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59" name="Text Placehold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2779336" y="3228950"/>
            <a:ext cx="214862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accent2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083105" y="3228950"/>
            <a:ext cx="214862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accent2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2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686951" y="1553040"/>
            <a:ext cx="1681950" cy="1678453"/>
          </a:xfrm>
          <a:prstGeom prst="ellipse">
            <a:avLst/>
          </a:prstGeom>
          <a:solidFill>
            <a:schemeClr val="bg2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buNone/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3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3005815" y="1553040"/>
            <a:ext cx="1681950" cy="1678453"/>
          </a:xfrm>
          <a:prstGeom prst="ellipse">
            <a:avLst/>
          </a:prstGeom>
          <a:solidFill>
            <a:schemeClr val="bg2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buNone/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5285453" y="1553040"/>
            <a:ext cx="1681950" cy="1678453"/>
          </a:xfrm>
          <a:prstGeom prst="ellipse">
            <a:avLst/>
          </a:prstGeom>
          <a:solidFill>
            <a:schemeClr val="bg2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buNone/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492347" y="3805431"/>
            <a:ext cx="2071158" cy="850824"/>
          </a:xfrm>
        </p:spPr>
        <p:txBody>
          <a:bodyPr lIns="9144" anchor="t"/>
          <a:lstStyle>
            <a:lvl1pPr algn="ctr">
              <a:spcBef>
                <a:spcPts val="600"/>
              </a:spcBef>
              <a:defRPr sz="1200" spc="0" baseline="0">
                <a:solidFill>
                  <a:schemeClr val="accent2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sz="1200" spc="0">
                <a:solidFill>
                  <a:schemeClr val="tx2"/>
                </a:solidFill>
              </a:defRPr>
            </a:lvl2pPr>
            <a:lvl3pPr marL="228600" indent="-6350">
              <a:buNone/>
              <a:defRPr sz="1400" spc="0" baseline="0">
                <a:solidFill>
                  <a:schemeClr val="bg1"/>
                </a:solidFill>
              </a:defRPr>
            </a:lvl3pPr>
            <a:lvl4pPr marL="228600" indent="-1588">
              <a:buNone/>
              <a:defRPr lang="en-US" sz="1800" kern="1200" spc="-5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3" y="54755"/>
            <a:ext cx="11045825" cy="990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or Panelist Slide Title </a:t>
            </a:r>
            <a:r>
              <a:rPr lang="mr-IN" dirty="0"/>
              <a:t>–</a:t>
            </a:r>
            <a:r>
              <a:rPr lang="en-US" dirty="0"/>
              <a:t> 5 People</a:t>
            </a:r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9" hasCustomPrompt="1"/>
          </p:nvPr>
        </p:nvSpPr>
        <p:spPr>
          <a:xfrm>
            <a:off x="7439845" y="3805431"/>
            <a:ext cx="2071010" cy="850824"/>
          </a:xfrm>
        </p:spPr>
        <p:txBody>
          <a:bodyPr vert="horz" lIns="9144" tIns="0" rIns="0" bIns="0" rtlCol="0" anchor="t">
            <a:noAutofit/>
          </a:bodyPr>
          <a:lstStyle>
            <a:lvl1pPr algn="ctr">
              <a:spcBef>
                <a:spcPts val="600"/>
              </a:spcBef>
              <a:defRPr lang="en-US" sz="1200" spc="0" dirty="0" smtClean="0">
                <a:solidFill>
                  <a:schemeClr val="accent2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lang="en-US" sz="1200" spc="0" dirty="0" smtClean="0">
                <a:solidFill>
                  <a:schemeClr val="tx2"/>
                </a:solidFill>
              </a:defRPr>
            </a:lvl2pPr>
            <a:lvl3pPr>
              <a:defRPr lang="en-US" sz="1400" spc="0" dirty="0" smtClean="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9756422" y="3805431"/>
            <a:ext cx="2068626" cy="850824"/>
          </a:xfrm>
        </p:spPr>
        <p:txBody>
          <a:bodyPr vert="horz" lIns="9144" tIns="0" rIns="0" bIns="0" rtlCol="0" anchor="t">
            <a:noAutofit/>
          </a:bodyPr>
          <a:lstStyle>
            <a:lvl1pPr algn="ctr">
              <a:spcBef>
                <a:spcPts val="600"/>
              </a:spcBef>
              <a:defRPr lang="en-US" sz="1200" spc="0" dirty="0" smtClean="0">
                <a:solidFill>
                  <a:schemeClr val="accent2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lang="en-US" sz="1200" spc="0" dirty="0" smtClean="0">
                <a:solidFill>
                  <a:schemeClr val="tx2"/>
                </a:solidFill>
              </a:defRPr>
            </a:lvl2pPr>
            <a:lvl3pPr>
              <a:defRPr lang="en-US" sz="1400" spc="0" dirty="0" smtClean="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31" hasCustomPrompt="1"/>
          </p:nvPr>
        </p:nvSpPr>
        <p:spPr>
          <a:xfrm>
            <a:off x="7399764" y="3228950"/>
            <a:ext cx="214862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accent2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9716423" y="3228950"/>
            <a:ext cx="214862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accent2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33"/>
          </p:nvPr>
        </p:nvSpPr>
        <p:spPr>
          <a:xfrm>
            <a:off x="7595254" y="1553040"/>
            <a:ext cx="1681950" cy="1678453"/>
          </a:xfrm>
          <a:prstGeom prst="ellipse">
            <a:avLst/>
          </a:prstGeom>
          <a:solidFill>
            <a:schemeClr val="bg2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buNone/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/>
          <p:cNvSpPr>
            <a:spLocks noGrp="1"/>
          </p:cNvSpPr>
          <p:nvPr>
            <p:ph type="pic" sz="quarter" idx="34"/>
          </p:nvPr>
        </p:nvSpPr>
        <p:spPr>
          <a:xfrm>
            <a:off x="9918771" y="1553040"/>
            <a:ext cx="1681950" cy="1678453"/>
          </a:xfrm>
          <a:prstGeom prst="ellipse">
            <a:avLst/>
          </a:prstGeom>
          <a:solidFill>
            <a:schemeClr val="bg2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buNone/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4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que Slide -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78442" y="1804387"/>
            <a:ext cx="7165850" cy="1115728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4000" b="0" spc="0" dirty="0">
                <a:solidFill>
                  <a:schemeClr val="bg1"/>
                </a:solidFill>
                <a:latin typeface="Salesforce Sans" charset="0"/>
                <a:ea typeface="Salesforce Sans" charset="0"/>
                <a:cs typeface="Salesforce Sans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Segue Title</a:t>
            </a:r>
          </a:p>
        </p:txBody>
      </p:sp>
      <p:sp>
        <p:nvSpPr>
          <p:cNvPr id="6" name="Text Placeholder 2"/>
          <p:cNvSpPr>
            <a:spLocks noGrp="1"/>
          </p:cNvSpPr>
          <p:nvPr userDrawn="1">
            <p:ph type="body" idx="11"/>
          </p:nvPr>
        </p:nvSpPr>
        <p:spPr>
          <a:xfrm>
            <a:off x="578442" y="2988388"/>
            <a:ext cx="7165850" cy="927386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200" b="0" i="0" dirty="0">
                <a:solidFill>
                  <a:schemeClr val="bg1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Edit Master text styles</a:t>
            </a:r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que Slide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" t="1027" b="-1016"/>
          <a:stretch/>
        </p:blipFill>
        <p:spPr>
          <a:xfrm>
            <a:off x="-1" y="0"/>
            <a:ext cx="12188825" cy="693479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78442" y="1804672"/>
            <a:ext cx="7165850" cy="1115728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4000" b="0" spc="0" dirty="0">
                <a:solidFill>
                  <a:schemeClr val="bg1"/>
                </a:solidFill>
                <a:latin typeface="Salesforce Sans" charset="0"/>
                <a:ea typeface="Salesforce Sans" charset="0"/>
                <a:cs typeface="Salesforce Sans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Segue Title</a:t>
            </a:r>
          </a:p>
        </p:txBody>
      </p:sp>
      <p:sp>
        <p:nvSpPr>
          <p:cNvPr id="6" name="Text Placeholder 2"/>
          <p:cNvSpPr>
            <a:spLocks noGrp="1"/>
          </p:cNvSpPr>
          <p:nvPr userDrawn="1">
            <p:ph type="body" idx="11"/>
          </p:nvPr>
        </p:nvSpPr>
        <p:spPr>
          <a:xfrm>
            <a:off x="578442" y="2995939"/>
            <a:ext cx="7165850" cy="927386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200" b="0" i="0" dirty="0">
                <a:solidFill>
                  <a:schemeClr val="bg1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71"/>
          <a:stretch/>
        </p:blipFill>
        <p:spPr>
          <a:xfrm>
            <a:off x="8472489" y="0"/>
            <a:ext cx="2415562" cy="5386388"/>
          </a:xfrm>
          <a:prstGeom prst="rect">
            <a:avLst/>
          </a:prstGeom>
        </p:spPr>
      </p:pic>
      <p:pic>
        <p:nvPicPr>
          <p:cNvPr id="12" name="pasted-image.pdf" descr="pasted-image.pdf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que Slide -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2269" cy="686377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78442" y="1804375"/>
            <a:ext cx="7165850" cy="1115728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4000" b="0" spc="0" dirty="0">
                <a:solidFill>
                  <a:schemeClr val="bg1"/>
                </a:solidFill>
                <a:latin typeface="Salesforce Sans" charset="0"/>
                <a:ea typeface="Salesforce Sans" charset="0"/>
                <a:cs typeface="Salesforce Sans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Segue Title</a:t>
            </a:r>
          </a:p>
        </p:txBody>
      </p:sp>
      <p:sp>
        <p:nvSpPr>
          <p:cNvPr id="6" name="Text Placeholder 2"/>
          <p:cNvSpPr>
            <a:spLocks noGrp="1"/>
          </p:cNvSpPr>
          <p:nvPr userDrawn="1">
            <p:ph type="body" idx="11"/>
          </p:nvPr>
        </p:nvSpPr>
        <p:spPr>
          <a:xfrm>
            <a:off x="578442" y="2988376"/>
            <a:ext cx="7165850" cy="927386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200" b="0" i="0" dirty="0">
                <a:solidFill>
                  <a:schemeClr val="bg1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Edit Master text styles</a:t>
            </a:r>
          </a:p>
        </p:txBody>
      </p:sp>
      <p:pic>
        <p:nvPicPr>
          <p:cNvPr id="8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047" y="1316476"/>
            <a:ext cx="1126104" cy="32119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or Big Idea -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893"/>
            <a:ext cx="12188824" cy="685621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530790" y="1318099"/>
            <a:ext cx="7573928" cy="1115728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3600" b="0" spc="0" dirty="0">
                <a:solidFill>
                  <a:schemeClr val="bg1"/>
                </a:solidFill>
                <a:latin typeface="Salesforce Sans" charset="0"/>
                <a:ea typeface="Salesforce Sans" charset="0"/>
                <a:cs typeface="Salesforce Sans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Quote or Big Idea</a:t>
            </a:r>
          </a:p>
        </p:txBody>
      </p:sp>
      <p:sp>
        <p:nvSpPr>
          <p:cNvPr id="6" name="Text Placeholder 2"/>
          <p:cNvSpPr>
            <a:spLocks noGrp="1"/>
          </p:cNvSpPr>
          <p:nvPr userDrawn="1">
            <p:ph type="body" idx="11"/>
          </p:nvPr>
        </p:nvSpPr>
        <p:spPr>
          <a:xfrm>
            <a:off x="2530790" y="2491202"/>
            <a:ext cx="7573929" cy="927386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200" b="0" i="0" dirty="0">
                <a:solidFill>
                  <a:schemeClr val="bg1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Edit Master text styles</a:t>
            </a:r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en-US" sz="2200" b="0" i="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or Big Idea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893"/>
            <a:ext cx="12188823" cy="685621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530790" y="2399839"/>
            <a:ext cx="7573928" cy="1115728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3600" b="0" spc="0" dirty="0">
                <a:solidFill>
                  <a:schemeClr val="bg1"/>
                </a:solidFill>
                <a:latin typeface="Salesforce Sans" charset="0"/>
                <a:ea typeface="Salesforce Sans" charset="0"/>
                <a:cs typeface="Salesforce Sans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Quote or Big Idea</a:t>
            </a:r>
          </a:p>
        </p:txBody>
      </p:sp>
      <p:sp>
        <p:nvSpPr>
          <p:cNvPr id="6" name="Text Placeholder 2"/>
          <p:cNvSpPr>
            <a:spLocks noGrp="1"/>
          </p:cNvSpPr>
          <p:nvPr userDrawn="1">
            <p:ph type="body" idx="11"/>
          </p:nvPr>
        </p:nvSpPr>
        <p:spPr>
          <a:xfrm>
            <a:off x="2530790" y="3572942"/>
            <a:ext cx="7573929" cy="927386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200" b="0" i="0" dirty="0">
                <a:solidFill>
                  <a:schemeClr val="bg1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Edit Master text styles</a:t>
            </a:r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1" cy="6856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3228959" y="1843064"/>
            <a:ext cx="3889376" cy="1298448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tabLst/>
              <a:defRPr sz="2800" b="1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Name of Speaker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3228959" y="3294614"/>
            <a:ext cx="3877185" cy="476932"/>
          </a:xfrm>
          <a:prstGeom prst="rect">
            <a:avLst/>
          </a:prstGeom>
        </p:spPr>
        <p:txBody>
          <a:bodyPr>
            <a:noAutofit/>
          </a:bodyPr>
          <a:lstStyle>
            <a:lvl1pPr marL="11113" indent="-1111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000" b="0" i="0" kern="1200" spc="0" baseline="0" dirty="0">
                <a:solidFill>
                  <a:schemeClr val="bg1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 of Speaker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3228959" y="4185979"/>
            <a:ext cx="3706498" cy="283731"/>
          </a:xfrm>
        </p:spPr>
        <p:txBody>
          <a:bodyPr/>
          <a:lstStyle>
            <a:lvl1pPr algn="l">
              <a:lnSpc>
                <a:spcPct val="90000"/>
              </a:lnSpc>
              <a:spcBef>
                <a:spcPts val="0"/>
              </a:spcBef>
              <a:defRPr sz="1600" b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Email and Twitter</a:t>
            </a:r>
            <a:endParaRPr lang="en-US" baseline="0" dirty="0"/>
          </a:p>
        </p:txBody>
      </p:sp>
    </p:spTree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Slide - S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" y="625"/>
            <a:ext cx="12189770" cy="6856746"/>
          </a:xfrm>
          <a:prstGeom prst="rect">
            <a:avLst/>
          </a:prstGeom>
        </p:spPr>
      </p:pic>
      <p:grpSp>
        <p:nvGrpSpPr>
          <p:cNvPr id="5" name="GRID" hidden="1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-326" y="-4"/>
            <a:chExt cx="12192006" cy="6858004"/>
          </a:xfrm>
        </p:grpSpPr>
        <p:pic>
          <p:nvPicPr>
            <p:cNvPr id="6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6" y="-4"/>
              <a:ext cx="12192006" cy="6858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575937" y="1747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75937" y="1900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575937" y="14430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75937" y="1138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575937" y="833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575937" y="5286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75937" y="71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75937" y="2238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itle Placeholder 1"/>
          <p:cNvSpPr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" name="Content Placeholder 32"/>
          <p:cNvSpPr>
            <a:spLocks noGrp="1"/>
          </p:cNvSpPr>
          <p:nvPr>
            <p:ph sz="quarter" idx="10"/>
          </p:nvPr>
        </p:nvSpPr>
        <p:spPr>
          <a:xfrm>
            <a:off x="571500" y="1770886"/>
            <a:ext cx="11045952" cy="422376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bg1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Master text styles</a:t>
            </a:r>
          </a:p>
        </p:txBody>
      </p:sp>
      <p:grpSp>
        <p:nvGrpSpPr>
          <p:cNvPr id="27" name="GRID" hidden="1"/>
          <p:cNvGrpSpPr/>
          <p:nvPr userDrawn="1"/>
        </p:nvGrpSpPr>
        <p:grpSpPr>
          <a:xfrm>
            <a:off x="-326" y="-4"/>
            <a:ext cx="12192006" cy="6858004"/>
            <a:chOff x="-326" y="-4"/>
            <a:chExt cx="12192006" cy="6858004"/>
          </a:xfrm>
        </p:grpSpPr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6" y="-4"/>
              <a:ext cx="12192006" cy="6858004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 userDrawn="1"/>
          </p:nvGrpSpPr>
          <p:grpSpPr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32" name="Straight Connector 31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575284" y="1747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575284" y="1900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575284" y="1442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575284" y="1138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575284" y="833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75284" y="528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75284" y="71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75284" y="223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51" name="pasted-image.pdf" descr="pasted-image.pdf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ird Split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1" y="1764285"/>
            <a:ext cx="3311878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485033" y="1764285"/>
            <a:ext cx="7132419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4082011" y="1765301"/>
            <a:ext cx="0" cy="4222613"/>
          </a:xfrm>
          <a:prstGeom prst="line">
            <a:avLst/>
          </a:prstGeom>
          <a:ln w="9525" cmpd="sng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ird Split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1" y="1764285"/>
            <a:ext cx="7116232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8400122" y="1764285"/>
            <a:ext cx="3217330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8008552" y="1765301"/>
            <a:ext cx="0" cy="4222613"/>
          </a:xfrm>
          <a:prstGeom prst="line">
            <a:avLst/>
          </a:prstGeom>
          <a:ln w="9525" cmpd="sng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8043564" y="1769752"/>
            <a:ext cx="3584448" cy="685800"/>
          </a:xfrm>
          <a:solidFill>
            <a:schemeClr val="tx1"/>
          </a:solidFill>
        </p:spPr>
        <p:txBody>
          <a:bodyPr wrap="none" lIns="91440" tIns="45720" rIns="91440" bIns="45720" anchor="ctr" anchorCtr="0">
            <a:normAutofit/>
          </a:bodyPr>
          <a:lstStyle>
            <a:lvl1pPr marL="0" indent="0" algn="ctr">
              <a:buClr>
                <a:schemeClr val="bg2"/>
              </a:buClr>
              <a:buSzPct val="80000"/>
              <a:buFont typeface="Wingdings" panose="05000000000000000000" pitchFamily="2" charset="2"/>
              <a:buNone/>
              <a:defRPr lang="en-US" sz="1600" kern="1200" spc="0" baseline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32"/>
          </p:nvPr>
        </p:nvSpPr>
        <p:spPr>
          <a:xfrm>
            <a:off x="576072" y="1769752"/>
            <a:ext cx="3584448" cy="685800"/>
          </a:xfrm>
          <a:solidFill>
            <a:schemeClr val="tx1"/>
          </a:solidFill>
        </p:spPr>
        <p:txBody>
          <a:bodyPr wrap="none" lIns="91440" tIns="45720" rIns="91440" bIns="45720" anchor="ctr" anchorCtr="0">
            <a:normAutofit/>
          </a:bodyPr>
          <a:lstStyle>
            <a:lvl1pPr marL="0" indent="0" algn="ctr">
              <a:buNone/>
              <a:defRPr sz="16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33"/>
          </p:nvPr>
        </p:nvSpPr>
        <p:spPr>
          <a:xfrm>
            <a:off x="4304013" y="1769752"/>
            <a:ext cx="3584448" cy="685800"/>
          </a:xfrm>
          <a:solidFill>
            <a:schemeClr val="tx1"/>
          </a:solidFill>
        </p:spPr>
        <p:txBody>
          <a:bodyPr wrap="none" lIns="91440" tIns="45720" rIns="91440" bIns="45720" anchor="ctr" anchorCtr="0">
            <a:normAutofit/>
          </a:bodyPr>
          <a:lstStyle>
            <a:lvl1pPr marL="0" indent="0" algn="ctr">
              <a:buNone/>
              <a:defRPr sz="16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2" name="Picture Placeholder 61"/>
          <p:cNvSpPr>
            <a:spLocks noGrp="1"/>
          </p:cNvSpPr>
          <p:nvPr>
            <p:ph type="pic" sz="quarter" idx="17"/>
          </p:nvPr>
        </p:nvSpPr>
        <p:spPr>
          <a:xfrm>
            <a:off x="576072" y="2455552"/>
            <a:ext cx="3584448" cy="366286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3" name="Picture Placeholder 61"/>
          <p:cNvSpPr>
            <a:spLocks noGrp="1"/>
          </p:cNvSpPr>
          <p:nvPr>
            <p:ph type="pic" sz="quarter" idx="18"/>
          </p:nvPr>
        </p:nvSpPr>
        <p:spPr>
          <a:xfrm>
            <a:off x="4304013" y="2455552"/>
            <a:ext cx="3584448" cy="366286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4" name="Picture Placeholder 61"/>
          <p:cNvSpPr>
            <a:spLocks noGrp="1"/>
          </p:cNvSpPr>
          <p:nvPr>
            <p:ph type="pic" sz="quarter" idx="19"/>
          </p:nvPr>
        </p:nvSpPr>
        <p:spPr>
          <a:xfrm>
            <a:off x="8043564" y="2455552"/>
            <a:ext cx="3584448" cy="366286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94584"/>
            <a:ext cx="11046984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34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_He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" y="0"/>
            <a:ext cx="1218882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rgbClr val="FFFFFF"/>
              </a:solidFill>
              <a:cs typeface="Salesforce Sans"/>
            </a:endParaRPr>
          </a:p>
        </p:txBody>
      </p:sp>
      <p:sp>
        <p:nvSpPr>
          <p:cNvPr id="36" name="Rectangle 35"/>
          <p:cNvSpPr/>
          <p:nvPr userDrawn="1"/>
        </p:nvSpPr>
        <p:spPr>
          <a:xfrm flipV="1">
            <a:off x="9774057" y="516"/>
            <a:ext cx="2414768" cy="6857484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solidFill>
                <a:srgbClr val="D0D9DE"/>
              </a:solidFill>
              <a:cs typeface="Salesforce Sans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-1" y="-4859"/>
            <a:ext cx="12188825" cy="243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cs typeface="Salesforce San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0"/>
            <a:ext cx="11025649" cy="2449577"/>
          </a:xfrm>
          <a:prstGeom prst="rect">
            <a:avLst/>
          </a:prstGeom>
          <a:gradFill flip="none" rotWithShape="1">
            <a:gsLst>
              <a:gs pos="58000">
                <a:schemeClr val="tx1"/>
              </a:gs>
              <a:gs pos="100000">
                <a:srgbClr val="205CA0">
                  <a:alpha val="0"/>
                </a:srgbClr>
              </a:gs>
            </a:gsLst>
            <a:lin ang="0" scaled="1"/>
            <a:tileRect/>
          </a:gradFill>
        </p:spPr>
        <p:txBody>
          <a:bodyPr lIns="2560320" tIns="365760" rIns="4114800" bIns="182880" anchor="ctr" anchorCtr="0"/>
          <a:lstStyle>
            <a:lvl1pPr marL="111125" indent="-11112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Salesforce Sans"/>
                <a:cs typeface="Salesforce Sans"/>
              </a:defRPr>
            </a:lvl1pPr>
            <a:lvl2pPr marL="109538" indent="0">
              <a:spcBef>
                <a:spcPts val="400"/>
              </a:spcBef>
              <a:spcAft>
                <a:spcPts val="0"/>
              </a:spcAft>
              <a:buNone/>
              <a:tabLst/>
              <a:defRPr lang="en-US" sz="1600" kern="1200" spc="0" baseline="0" dirty="0" smtClean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“Quote content”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2" name="Title 3"/>
          <p:cNvSpPr>
            <a:spLocks noGrp="1"/>
          </p:cNvSpPr>
          <p:nvPr userDrawn="1">
            <p:ph type="title"/>
          </p:nvPr>
        </p:nvSpPr>
        <p:spPr>
          <a:xfrm>
            <a:off x="576073" y="2753099"/>
            <a:ext cx="9004309" cy="987552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spc="0" dirty="0">
                <a:solidFill>
                  <a:schemeClr val="accent1"/>
                </a:solidFill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23"/>
          </p:nvPr>
        </p:nvSpPr>
        <p:spPr>
          <a:xfrm>
            <a:off x="576072" y="4404281"/>
            <a:ext cx="4251960" cy="2101087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lang="en-US" sz="1600" spc="-10" smtClean="0"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lang="en-US" spc="-1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Rounded Rectangle 14"/>
          <p:cNvSpPr/>
          <p:nvPr userDrawn="1"/>
        </p:nvSpPr>
        <p:spPr>
          <a:xfrm flipV="1">
            <a:off x="550808" y="924089"/>
            <a:ext cx="1725623" cy="1730376"/>
          </a:xfrm>
          <a:prstGeom prst="roundRect">
            <a:avLst>
              <a:gd name="adj" fmla="val 10076"/>
            </a:avLst>
          </a:prstGeom>
          <a:solidFill>
            <a:schemeClr val="bg1"/>
          </a:solidFill>
          <a:ln>
            <a:noFill/>
          </a:ln>
          <a:effectLst>
            <a:outerShdw blurRad="346075" sx="93000" sy="93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solidFill>
                <a:srgbClr val="D0D9DE"/>
              </a:solidFill>
              <a:cs typeface="Salesforce Sans"/>
            </a:endParaRPr>
          </a:p>
        </p:txBody>
      </p:sp>
      <p:sp>
        <p:nvSpPr>
          <p:cNvPr id="18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527633" y="914400"/>
            <a:ext cx="1755960" cy="1737360"/>
          </a:xfrm>
          <a:prstGeom prst="roundRect">
            <a:avLst>
              <a:gd name="adj" fmla="val 10903"/>
            </a:avLst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1400" noProof="0" dirty="0">
                <a:solidFill>
                  <a:schemeClr val="bg1"/>
                </a:solidFill>
              </a:defRPr>
            </a:lvl1pPr>
          </a:lstStyle>
          <a:p>
            <a:pPr lvl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5181545" y="4395125"/>
            <a:ext cx="4251960" cy="2123440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5" hasCustomPrompt="1"/>
          </p:nvPr>
        </p:nvSpPr>
        <p:spPr>
          <a:xfrm>
            <a:off x="568651" y="3836644"/>
            <a:ext cx="4251960" cy="466725"/>
          </a:xfrm>
        </p:spPr>
        <p:txBody>
          <a:bodyPr anchor="b"/>
          <a:lstStyle>
            <a:lvl1pPr>
              <a:lnSpc>
                <a:spcPct val="90000"/>
              </a:lnSpc>
              <a:defRPr sz="1800" b="1" baseline="0"/>
            </a:lvl1pPr>
          </a:lstStyle>
          <a:p>
            <a:pPr lvl="0"/>
            <a:r>
              <a:rPr lang="en-US" dirty="0"/>
              <a:t>Heading Should Read: Challenge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5181544" y="3836644"/>
            <a:ext cx="4251960" cy="466725"/>
          </a:xfrm>
        </p:spPr>
        <p:txBody>
          <a:bodyPr anchor="b"/>
          <a:lstStyle>
            <a:lvl1pPr>
              <a:lnSpc>
                <a:spcPct val="90000"/>
              </a:lnSpc>
              <a:defRPr sz="1800" b="1" baseline="0"/>
            </a:lvl1pPr>
          </a:lstStyle>
          <a:p>
            <a:pPr lvl="0"/>
            <a:r>
              <a:rPr lang="en-US" dirty="0"/>
              <a:t>Heading Should Read: Solution</a:t>
            </a:r>
          </a:p>
        </p:txBody>
      </p:sp>
      <p:sp>
        <p:nvSpPr>
          <p:cNvPr id="10" name="Picture Placeholder 2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831537" y="-4859"/>
            <a:ext cx="6357291" cy="2445511"/>
          </a:xfrm>
          <a:prstGeom prst="rect">
            <a:avLst/>
          </a:prstGeom>
          <a:solidFill>
            <a:schemeClr val="bg2">
              <a:alpha val="64000"/>
            </a:schemeClr>
          </a:solidFill>
          <a:ln w="98425">
            <a:noFill/>
          </a:ln>
        </p:spPr>
        <p:txBody>
          <a:bodyPr lIns="1554480" rIns="365760" rtlCol="0" anchor="ctr">
            <a:noAutofit/>
          </a:bodyPr>
          <a:lstStyle>
            <a:lvl1pPr algn="ctr">
              <a:buNone/>
              <a:defRPr sz="16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 dirty="0"/>
              <a:t>Drag to placeholder, click on icon or paste image into this window to add picture.  </a:t>
            </a:r>
            <a:br>
              <a:rPr lang="en-US" noProof="0" dirty="0"/>
            </a:br>
            <a:r>
              <a:rPr lang="en-US" noProof="0" dirty="0"/>
              <a:t>Send to back after you choose image.</a:t>
            </a:r>
          </a:p>
        </p:txBody>
      </p:sp>
      <p:pic>
        <p:nvPicPr>
          <p:cNvPr id="16" name="Picture 23" descr="Picture 2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0472" y="6257915"/>
            <a:ext cx="616302" cy="431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_He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" y="0"/>
            <a:ext cx="1218882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rgbClr val="FFFFFF"/>
              </a:solidFill>
              <a:cs typeface="Salesforce Sans"/>
            </a:endParaRPr>
          </a:p>
        </p:txBody>
      </p:sp>
      <p:sp>
        <p:nvSpPr>
          <p:cNvPr id="36" name="Rectangle 35"/>
          <p:cNvSpPr/>
          <p:nvPr userDrawn="1"/>
        </p:nvSpPr>
        <p:spPr>
          <a:xfrm flipV="1">
            <a:off x="9774057" y="0"/>
            <a:ext cx="2414768" cy="6857484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solidFill>
                <a:srgbClr val="D0D9DE"/>
              </a:solidFill>
              <a:cs typeface="Salesforce Sans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-1" y="0"/>
            <a:ext cx="12188825" cy="243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cs typeface="Salesforce Sans"/>
            </a:endParaRP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-9208" y="-15875"/>
            <a:ext cx="12207240" cy="2454655"/>
          </a:xfrm>
          <a:prstGeom prst="rect">
            <a:avLst/>
          </a:prstGeom>
          <a:solidFill>
            <a:schemeClr val="tx1">
              <a:alpha val="64000"/>
            </a:schemeClr>
          </a:solidFill>
          <a:ln w="98425">
            <a:noFill/>
          </a:ln>
        </p:spPr>
        <p:txBody>
          <a:bodyPr lIns="2743200" rIns="2743200" rtlCol="0" anchor="ctr">
            <a:noAutofit/>
          </a:bodyPr>
          <a:lstStyle>
            <a:lvl1pPr algn="ctr">
              <a:buNone/>
              <a:defRPr sz="18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 dirty="0"/>
              <a:t>Drag </a:t>
            </a:r>
            <a:r>
              <a:rPr lang="en-US" noProof="0"/>
              <a:t>to placeholder, click on icon or paste image into this window </a:t>
            </a:r>
            <a:r>
              <a:rPr lang="en-US" noProof="0" dirty="0"/>
              <a:t>to add picture</a:t>
            </a:r>
            <a:r>
              <a:rPr lang="en-US" noProof="0"/>
              <a:t>.  </a:t>
            </a:r>
            <a:br>
              <a:rPr lang="en-US" noProof="0"/>
            </a:br>
            <a:r>
              <a:rPr lang="en-US" noProof="0" dirty="0"/>
              <a:t>Send to back after you choose image.</a:t>
            </a:r>
          </a:p>
        </p:txBody>
      </p:sp>
      <p:sp>
        <p:nvSpPr>
          <p:cNvPr id="42" name="Title 3"/>
          <p:cNvSpPr>
            <a:spLocks noGrp="1"/>
          </p:cNvSpPr>
          <p:nvPr userDrawn="1">
            <p:ph type="title"/>
          </p:nvPr>
        </p:nvSpPr>
        <p:spPr>
          <a:xfrm>
            <a:off x="576073" y="2753099"/>
            <a:ext cx="9004309" cy="987552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spc="0" dirty="0">
                <a:solidFill>
                  <a:schemeClr val="accent1"/>
                </a:solidFill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23"/>
          </p:nvPr>
        </p:nvSpPr>
        <p:spPr>
          <a:xfrm>
            <a:off x="576072" y="4404281"/>
            <a:ext cx="4251960" cy="2101087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lang="en-US" sz="1600" spc="-10" smtClean="0"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lang="en-US" spc="-1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5181545" y="4395125"/>
            <a:ext cx="4251960" cy="2123440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5" hasCustomPrompt="1"/>
          </p:nvPr>
        </p:nvSpPr>
        <p:spPr>
          <a:xfrm>
            <a:off x="568651" y="3836644"/>
            <a:ext cx="4251960" cy="466725"/>
          </a:xfrm>
        </p:spPr>
        <p:txBody>
          <a:bodyPr anchor="b"/>
          <a:lstStyle>
            <a:lvl1pPr>
              <a:lnSpc>
                <a:spcPct val="90000"/>
              </a:lnSpc>
              <a:defRPr sz="1800" b="1"/>
            </a:lvl1pPr>
          </a:lstStyle>
          <a:p>
            <a:pPr lvl="0"/>
            <a:r>
              <a:rPr lang="en-US" dirty="0"/>
              <a:t>Heading Should Read: Challenge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5181544" y="3836644"/>
            <a:ext cx="4251960" cy="466725"/>
          </a:xfrm>
        </p:spPr>
        <p:txBody>
          <a:bodyPr anchor="b"/>
          <a:lstStyle>
            <a:lvl1pPr>
              <a:lnSpc>
                <a:spcPct val="90000"/>
              </a:lnSpc>
              <a:defRPr sz="1800" b="1" baseline="0"/>
            </a:lvl1pPr>
          </a:lstStyle>
          <a:p>
            <a:pPr lvl="0"/>
            <a:r>
              <a:rPr lang="en-US" dirty="0"/>
              <a:t>Heading Should Read: Solution</a:t>
            </a:r>
          </a:p>
        </p:txBody>
      </p:sp>
      <p:sp>
        <p:nvSpPr>
          <p:cNvPr id="15" name="Rounded Rectangle 14"/>
          <p:cNvSpPr/>
          <p:nvPr userDrawn="1"/>
        </p:nvSpPr>
        <p:spPr>
          <a:xfrm flipV="1">
            <a:off x="550808" y="924089"/>
            <a:ext cx="1725623" cy="1730376"/>
          </a:xfrm>
          <a:prstGeom prst="roundRect">
            <a:avLst>
              <a:gd name="adj" fmla="val 10076"/>
            </a:avLst>
          </a:prstGeom>
          <a:solidFill>
            <a:schemeClr val="bg1"/>
          </a:solidFill>
          <a:ln>
            <a:noFill/>
          </a:ln>
          <a:effectLst>
            <a:outerShdw blurRad="346075" sx="93000" sy="93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solidFill>
                <a:srgbClr val="D0D9DE"/>
              </a:solidFill>
              <a:cs typeface="Salesforce Sans"/>
            </a:endParaRPr>
          </a:p>
        </p:txBody>
      </p:sp>
      <p:sp>
        <p:nvSpPr>
          <p:cNvPr id="18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527633" y="914400"/>
            <a:ext cx="1755960" cy="1737360"/>
          </a:xfrm>
          <a:prstGeom prst="roundRect">
            <a:avLst>
              <a:gd name="adj" fmla="val 10903"/>
            </a:avLst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1400" noProof="0" dirty="0">
                <a:solidFill>
                  <a:schemeClr val="bg1"/>
                </a:solidFill>
              </a:defRPr>
            </a:lvl1pPr>
          </a:lstStyle>
          <a:p>
            <a:pPr lvl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pic>
        <p:nvPicPr>
          <p:cNvPr id="14" name="Picture 23" descr="Picture 2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0472" y="6257915"/>
            <a:ext cx="616302" cy="431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Hero Deep Div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" y="0"/>
            <a:ext cx="1218882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rgbClr val="FFFFFF"/>
              </a:solidFill>
              <a:cs typeface="Salesforce Sans"/>
            </a:endParaRPr>
          </a:p>
        </p:txBody>
      </p:sp>
      <p:sp>
        <p:nvSpPr>
          <p:cNvPr id="36" name="Rectangle 35"/>
          <p:cNvSpPr/>
          <p:nvPr userDrawn="1"/>
        </p:nvSpPr>
        <p:spPr>
          <a:xfrm flipV="1">
            <a:off x="9774057" y="0"/>
            <a:ext cx="2414768" cy="6857484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solidFill>
                <a:srgbClr val="D0D9DE"/>
              </a:solidFill>
              <a:cs typeface="Salesforce Sans"/>
            </a:endParaRPr>
          </a:p>
        </p:txBody>
      </p:sp>
      <p:sp>
        <p:nvSpPr>
          <p:cNvPr id="14" name="Title 3"/>
          <p:cNvSpPr txBox="1">
            <a:spLocks/>
          </p:cNvSpPr>
          <p:nvPr userDrawn="1"/>
        </p:nvSpPr>
        <p:spPr bwMode="auto">
          <a:xfrm>
            <a:off x="-4572" y="0"/>
            <a:ext cx="12197969" cy="107080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20240" tIns="9144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400" kern="1200" spc="0">
                <a:solidFill>
                  <a:srgbClr val="FFFFFF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9pPr>
          </a:lstStyle>
          <a:p>
            <a:endParaRPr dirty="0"/>
          </a:p>
        </p:txBody>
      </p:sp>
      <p:sp>
        <p:nvSpPr>
          <p:cNvPr id="42" name="Title 3"/>
          <p:cNvSpPr>
            <a:spLocks noGrp="1"/>
          </p:cNvSpPr>
          <p:nvPr userDrawn="1">
            <p:ph type="title"/>
          </p:nvPr>
        </p:nvSpPr>
        <p:spPr>
          <a:xfrm>
            <a:off x="-4571" y="-9072"/>
            <a:ext cx="12197969" cy="1079873"/>
          </a:xfrm>
          <a:noFill/>
        </p:spPr>
        <p:txBody>
          <a:bodyPr lIns="1920240" tIns="91440" anchor="ctr" anchorCtr="0"/>
          <a:lstStyle>
            <a:lvl1pPr>
              <a:lnSpc>
                <a:spcPct val="90000"/>
              </a:lnSpc>
              <a:defRPr sz="2400" spc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23"/>
          </p:nvPr>
        </p:nvSpPr>
        <p:spPr>
          <a:xfrm>
            <a:off x="576072" y="1986922"/>
            <a:ext cx="4398028" cy="2504259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4pPr>
            <a:lvl5pPr>
              <a:defRPr lang="en-US" spc="-1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5343176" y="1977767"/>
            <a:ext cx="4227780" cy="1782026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5" hasCustomPrompt="1"/>
          </p:nvPr>
        </p:nvSpPr>
        <p:spPr>
          <a:xfrm>
            <a:off x="568651" y="1419286"/>
            <a:ext cx="4398028" cy="466725"/>
          </a:xfrm>
        </p:spPr>
        <p:txBody>
          <a:bodyPr anchor="b"/>
          <a:lstStyle>
            <a:lvl1pPr>
              <a:lnSpc>
                <a:spcPct val="90000"/>
              </a:lnSpc>
              <a:defRPr sz="1800" b="1" baseline="0"/>
            </a:lvl1pPr>
          </a:lstStyle>
          <a:p>
            <a:pPr lvl="0"/>
            <a:r>
              <a:rPr lang="en-US" dirty="0"/>
              <a:t>Text: Product Name Use Cases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5343175" y="1419286"/>
            <a:ext cx="4227780" cy="466725"/>
          </a:xfrm>
        </p:spPr>
        <p:txBody>
          <a:bodyPr anchor="b"/>
          <a:lstStyle>
            <a:lvl1pPr>
              <a:lnSpc>
                <a:spcPct val="90000"/>
              </a:lnSpc>
              <a:defRPr sz="1800" b="1" baseline="0"/>
            </a:lvl1pPr>
          </a:lstStyle>
          <a:p>
            <a:pPr lvl="0"/>
            <a:r>
              <a:rPr lang="en-US" dirty="0"/>
              <a:t>Text: Business Results</a:t>
            </a:r>
          </a:p>
        </p:txBody>
      </p:sp>
      <p:sp>
        <p:nvSpPr>
          <p:cNvPr id="20" name="Rounded Rectangle 19"/>
          <p:cNvSpPr/>
          <p:nvPr userDrawn="1"/>
        </p:nvSpPr>
        <p:spPr>
          <a:xfrm flipV="1">
            <a:off x="531476" y="189485"/>
            <a:ext cx="1141632" cy="1135756"/>
          </a:xfrm>
          <a:prstGeom prst="roundRect">
            <a:avLst>
              <a:gd name="adj" fmla="val 11122"/>
            </a:avLst>
          </a:prstGeom>
          <a:solidFill>
            <a:schemeClr val="bg1"/>
          </a:solidFill>
          <a:ln>
            <a:noFill/>
          </a:ln>
          <a:effectLst>
            <a:outerShdw blurRad="346075" sx="93000" sy="93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solidFill>
                <a:srgbClr val="D0D9DE"/>
              </a:solidFill>
              <a:cs typeface="Salesforce Sans"/>
            </a:endParaRPr>
          </a:p>
        </p:txBody>
      </p:sp>
      <p:sp>
        <p:nvSpPr>
          <p:cNvPr id="18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530153" y="169439"/>
            <a:ext cx="1167426" cy="1155060"/>
          </a:xfrm>
          <a:prstGeom prst="roundRect">
            <a:avLst>
              <a:gd name="adj" fmla="val 10903"/>
            </a:avLst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1400" noProof="0" dirty="0">
                <a:solidFill>
                  <a:schemeClr val="bg1"/>
                </a:solidFill>
              </a:defRPr>
            </a:lvl1pPr>
          </a:lstStyle>
          <a:p>
            <a:pPr lvl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576072" y="5171988"/>
            <a:ext cx="4457628" cy="1372985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2pPr>
            <a:lvl3pPr marL="635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Text Placeholder 27"/>
          <p:cNvSpPr>
            <a:spLocks noGrp="1"/>
          </p:cNvSpPr>
          <p:nvPr>
            <p:ph type="body" sz="quarter" idx="28" hasCustomPrompt="1"/>
          </p:nvPr>
        </p:nvSpPr>
        <p:spPr>
          <a:xfrm>
            <a:off x="576072" y="4613507"/>
            <a:ext cx="4434537" cy="466725"/>
          </a:xfrm>
        </p:spPr>
        <p:txBody>
          <a:bodyPr anchor="b"/>
          <a:lstStyle>
            <a:lvl1pPr>
              <a:lnSpc>
                <a:spcPct val="90000"/>
              </a:lnSpc>
              <a:defRPr sz="1800" b="1" baseline="0"/>
            </a:lvl1pPr>
          </a:lstStyle>
          <a:p>
            <a:pPr lvl="0"/>
            <a:r>
              <a:rPr lang="en-US" dirty="0"/>
              <a:t>Features or Sub Cloud Products </a:t>
            </a:r>
          </a:p>
        </p:txBody>
      </p:sp>
      <p:pic>
        <p:nvPicPr>
          <p:cNvPr id="16" name="Picture 23" descr="Picture 2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0472" y="6257915"/>
            <a:ext cx="616302" cy="431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_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1840"/>
            <a:ext cx="12208337" cy="6867144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 flipH="1">
            <a:off x="9975465" y="568501"/>
            <a:ext cx="1314127" cy="628288"/>
            <a:chOff x="10411287" y="2695706"/>
            <a:chExt cx="1724220" cy="824355"/>
          </a:xfrm>
        </p:grpSpPr>
        <p:sp>
          <p:nvSpPr>
            <p:cNvPr id="19" name="Shape"/>
            <p:cNvSpPr/>
            <p:nvPr userDrawn="1"/>
          </p:nvSpPr>
          <p:spPr>
            <a:xfrm>
              <a:off x="11236572" y="3222619"/>
              <a:ext cx="307644" cy="212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7" h="21275" extrusionOk="0">
                  <a:moveTo>
                    <a:pt x="2169" y="3195"/>
                  </a:moveTo>
                  <a:cubicBezTo>
                    <a:pt x="2127" y="3156"/>
                    <a:pt x="1597" y="2864"/>
                    <a:pt x="919" y="2566"/>
                  </a:cubicBezTo>
                  <a:cubicBezTo>
                    <a:pt x="241" y="2268"/>
                    <a:pt x="-59" y="2181"/>
                    <a:pt x="9" y="1895"/>
                  </a:cubicBezTo>
                  <a:cubicBezTo>
                    <a:pt x="77" y="1609"/>
                    <a:pt x="732" y="1756"/>
                    <a:pt x="1142" y="1597"/>
                  </a:cubicBezTo>
                  <a:cubicBezTo>
                    <a:pt x="1553" y="1437"/>
                    <a:pt x="1678" y="1388"/>
                    <a:pt x="1954" y="869"/>
                  </a:cubicBezTo>
                  <a:cubicBezTo>
                    <a:pt x="2230" y="350"/>
                    <a:pt x="2454" y="-260"/>
                    <a:pt x="3800" y="117"/>
                  </a:cubicBezTo>
                  <a:cubicBezTo>
                    <a:pt x="5145" y="495"/>
                    <a:pt x="5296" y="574"/>
                    <a:pt x="5720" y="1090"/>
                  </a:cubicBezTo>
                  <a:cubicBezTo>
                    <a:pt x="6143" y="1604"/>
                    <a:pt x="6497" y="1854"/>
                    <a:pt x="7067" y="1921"/>
                  </a:cubicBezTo>
                  <a:cubicBezTo>
                    <a:pt x="7636" y="1989"/>
                    <a:pt x="8400" y="1435"/>
                    <a:pt x="9605" y="1761"/>
                  </a:cubicBezTo>
                  <a:cubicBezTo>
                    <a:pt x="10810" y="2086"/>
                    <a:pt x="12586" y="2933"/>
                    <a:pt x="14839" y="5296"/>
                  </a:cubicBezTo>
                  <a:cubicBezTo>
                    <a:pt x="17093" y="7658"/>
                    <a:pt x="17146" y="8011"/>
                    <a:pt x="17422" y="8233"/>
                  </a:cubicBezTo>
                  <a:cubicBezTo>
                    <a:pt x="17698" y="8455"/>
                    <a:pt x="18267" y="8713"/>
                    <a:pt x="18461" y="8832"/>
                  </a:cubicBezTo>
                  <a:cubicBezTo>
                    <a:pt x="18656" y="8952"/>
                    <a:pt x="18777" y="9020"/>
                    <a:pt x="18776" y="9116"/>
                  </a:cubicBezTo>
                  <a:cubicBezTo>
                    <a:pt x="18776" y="9211"/>
                    <a:pt x="20000" y="9520"/>
                    <a:pt x="19223" y="9592"/>
                  </a:cubicBezTo>
                  <a:cubicBezTo>
                    <a:pt x="19632" y="9815"/>
                    <a:pt x="20119" y="10066"/>
                    <a:pt x="19904" y="10153"/>
                  </a:cubicBezTo>
                  <a:cubicBezTo>
                    <a:pt x="19689" y="10242"/>
                    <a:pt x="19521" y="10251"/>
                    <a:pt x="19521" y="10251"/>
                  </a:cubicBezTo>
                  <a:cubicBezTo>
                    <a:pt x="19521" y="10251"/>
                    <a:pt x="20310" y="10854"/>
                    <a:pt x="20322" y="10978"/>
                  </a:cubicBezTo>
                  <a:cubicBezTo>
                    <a:pt x="20333" y="11101"/>
                    <a:pt x="20208" y="11055"/>
                    <a:pt x="19986" y="10997"/>
                  </a:cubicBezTo>
                  <a:cubicBezTo>
                    <a:pt x="19763" y="10938"/>
                    <a:pt x="20926" y="12060"/>
                    <a:pt x="21234" y="12199"/>
                  </a:cubicBezTo>
                  <a:cubicBezTo>
                    <a:pt x="21541" y="12336"/>
                    <a:pt x="21276" y="12333"/>
                    <a:pt x="21159" y="12338"/>
                  </a:cubicBezTo>
                  <a:cubicBezTo>
                    <a:pt x="21042" y="12343"/>
                    <a:pt x="20910" y="12246"/>
                    <a:pt x="20937" y="12375"/>
                  </a:cubicBezTo>
                  <a:cubicBezTo>
                    <a:pt x="20963" y="12504"/>
                    <a:pt x="20905" y="12460"/>
                    <a:pt x="20733" y="12397"/>
                  </a:cubicBezTo>
                  <a:cubicBezTo>
                    <a:pt x="20562" y="12333"/>
                    <a:pt x="20546" y="12327"/>
                    <a:pt x="20219" y="12111"/>
                  </a:cubicBezTo>
                  <a:cubicBezTo>
                    <a:pt x="19892" y="11894"/>
                    <a:pt x="19795" y="11787"/>
                    <a:pt x="19576" y="11802"/>
                  </a:cubicBezTo>
                  <a:cubicBezTo>
                    <a:pt x="19358" y="11816"/>
                    <a:pt x="19458" y="11997"/>
                    <a:pt x="19159" y="11718"/>
                  </a:cubicBezTo>
                  <a:cubicBezTo>
                    <a:pt x="18860" y="11441"/>
                    <a:pt x="18876" y="11256"/>
                    <a:pt x="18466" y="11224"/>
                  </a:cubicBezTo>
                  <a:cubicBezTo>
                    <a:pt x="18057" y="11192"/>
                    <a:pt x="17749" y="11055"/>
                    <a:pt x="17393" y="11090"/>
                  </a:cubicBezTo>
                  <a:cubicBezTo>
                    <a:pt x="17038" y="11126"/>
                    <a:pt x="16781" y="11079"/>
                    <a:pt x="16570" y="11049"/>
                  </a:cubicBezTo>
                  <a:cubicBezTo>
                    <a:pt x="16359" y="11019"/>
                    <a:pt x="16262" y="10912"/>
                    <a:pt x="16177" y="10832"/>
                  </a:cubicBezTo>
                  <a:cubicBezTo>
                    <a:pt x="16091" y="10753"/>
                    <a:pt x="15970" y="10780"/>
                    <a:pt x="15747" y="10817"/>
                  </a:cubicBezTo>
                  <a:cubicBezTo>
                    <a:pt x="15525" y="10854"/>
                    <a:pt x="13828" y="10586"/>
                    <a:pt x="13828" y="10586"/>
                  </a:cubicBezTo>
                  <a:cubicBezTo>
                    <a:pt x="13828" y="10586"/>
                    <a:pt x="14098" y="11211"/>
                    <a:pt x="13412" y="11149"/>
                  </a:cubicBezTo>
                  <a:cubicBezTo>
                    <a:pt x="13420" y="11749"/>
                    <a:pt x="13310" y="11995"/>
                    <a:pt x="12991" y="11925"/>
                  </a:cubicBezTo>
                  <a:cubicBezTo>
                    <a:pt x="12968" y="12419"/>
                    <a:pt x="12729" y="12737"/>
                    <a:pt x="12386" y="12610"/>
                  </a:cubicBezTo>
                  <a:cubicBezTo>
                    <a:pt x="12294" y="13030"/>
                    <a:pt x="12227" y="13316"/>
                    <a:pt x="11786" y="13177"/>
                  </a:cubicBezTo>
                  <a:cubicBezTo>
                    <a:pt x="11639" y="13720"/>
                    <a:pt x="11444" y="13696"/>
                    <a:pt x="11350" y="13661"/>
                  </a:cubicBezTo>
                  <a:cubicBezTo>
                    <a:pt x="11257" y="13627"/>
                    <a:pt x="11249" y="13767"/>
                    <a:pt x="11249" y="13767"/>
                  </a:cubicBezTo>
                  <a:cubicBezTo>
                    <a:pt x="11249" y="13767"/>
                    <a:pt x="11425" y="15290"/>
                    <a:pt x="10908" y="14932"/>
                  </a:cubicBezTo>
                  <a:cubicBezTo>
                    <a:pt x="10949" y="15448"/>
                    <a:pt x="10811" y="16401"/>
                    <a:pt x="10415" y="16016"/>
                  </a:cubicBezTo>
                  <a:cubicBezTo>
                    <a:pt x="10349" y="16757"/>
                    <a:pt x="10108" y="17360"/>
                    <a:pt x="9809" y="17082"/>
                  </a:cubicBezTo>
                  <a:cubicBezTo>
                    <a:pt x="9594" y="18006"/>
                    <a:pt x="9487" y="18326"/>
                    <a:pt x="9047" y="18091"/>
                  </a:cubicBezTo>
                  <a:cubicBezTo>
                    <a:pt x="8919" y="18618"/>
                    <a:pt x="8544" y="19698"/>
                    <a:pt x="8180" y="18943"/>
                  </a:cubicBezTo>
                  <a:cubicBezTo>
                    <a:pt x="7877" y="19619"/>
                    <a:pt x="7420" y="20406"/>
                    <a:pt x="7317" y="19962"/>
                  </a:cubicBezTo>
                  <a:cubicBezTo>
                    <a:pt x="7213" y="19517"/>
                    <a:pt x="7159" y="19449"/>
                    <a:pt x="7159" y="19449"/>
                  </a:cubicBezTo>
                  <a:cubicBezTo>
                    <a:pt x="7159" y="19449"/>
                    <a:pt x="7088" y="20498"/>
                    <a:pt x="6369" y="20806"/>
                  </a:cubicBezTo>
                  <a:cubicBezTo>
                    <a:pt x="6209" y="20580"/>
                    <a:pt x="6269" y="19599"/>
                    <a:pt x="6269" y="19599"/>
                  </a:cubicBezTo>
                  <a:cubicBezTo>
                    <a:pt x="6269" y="19599"/>
                    <a:pt x="5650" y="21018"/>
                    <a:pt x="5437" y="21179"/>
                  </a:cubicBezTo>
                  <a:cubicBezTo>
                    <a:pt x="5226" y="21340"/>
                    <a:pt x="5175" y="21250"/>
                    <a:pt x="5175" y="21250"/>
                  </a:cubicBezTo>
                  <a:cubicBezTo>
                    <a:pt x="5175" y="21250"/>
                    <a:pt x="5195" y="20492"/>
                    <a:pt x="5362" y="19837"/>
                  </a:cubicBezTo>
                  <a:cubicBezTo>
                    <a:pt x="4996" y="20490"/>
                    <a:pt x="4493" y="21165"/>
                    <a:pt x="4321" y="21197"/>
                  </a:cubicBezTo>
                  <a:cubicBezTo>
                    <a:pt x="4149" y="21229"/>
                    <a:pt x="4113" y="21335"/>
                    <a:pt x="4149" y="21229"/>
                  </a:cubicBezTo>
                  <a:cubicBezTo>
                    <a:pt x="4185" y="21123"/>
                    <a:pt x="4574" y="19689"/>
                    <a:pt x="4574" y="19689"/>
                  </a:cubicBezTo>
                  <a:cubicBezTo>
                    <a:pt x="4574" y="19689"/>
                    <a:pt x="3950" y="20390"/>
                    <a:pt x="3704" y="20467"/>
                  </a:cubicBezTo>
                  <a:cubicBezTo>
                    <a:pt x="3457" y="20543"/>
                    <a:pt x="3746" y="19766"/>
                    <a:pt x="3782" y="19659"/>
                  </a:cubicBezTo>
                  <a:cubicBezTo>
                    <a:pt x="3817" y="19552"/>
                    <a:pt x="5167" y="15439"/>
                    <a:pt x="5488" y="14291"/>
                  </a:cubicBezTo>
                  <a:cubicBezTo>
                    <a:pt x="5810" y="13143"/>
                    <a:pt x="6572" y="10366"/>
                    <a:pt x="6722" y="9991"/>
                  </a:cubicBezTo>
                  <a:cubicBezTo>
                    <a:pt x="6872" y="9616"/>
                    <a:pt x="7064" y="9377"/>
                    <a:pt x="7064" y="9377"/>
                  </a:cubicBezTo>
                  <a:cubicBezTo>
                    <a:pt x="7064" y="9377"/>
                    <a:pt x="6856" y="8033"/>
                    <a:pt x="7489" y="6905"/>
                  </a:cubicBezTo>
                  <a:cubicBezTo>
                    <a:pt x="6909" y="6619"/>
                    <a:pt x="6939" y="6917"/>
                    <a:pt x="6306" y="6086"/>
                  </a:cubicBezTo>
                  <a:cubicBezTo>
                    <a:pt x="5673" y="5254"/>
                    <a:pt x="5288" y="5089"/>
                    <a:pt x="4976" y="4973"/>
                  </a:cubicBezTo>
                  <a:cubicBezTo>
                    <a:pt x="4664" y="4858"/>
                    <a:pt x="4591" y="4711"/>
                    <a:pt x="4439" y="4631"/>
                  </a:cubicBezTo>
                  <a:cubicBezTo>
                    <a:pt x="4287" y="4551"/>
                    <a:pt x="3554" y="4281"/>
                    <a:pt x="3204" y="4008"/>
                  </a:cubicBezTo>
                  <a:cubicBezTo>
                    <a:pt x="2854" y="3735"/>
                    <a:pt x="2169" y="3195"/>
                    <a:pt x="2169" y="3195"/>
                  </a:cubicBezTo>
                  <a:close/>
                </a:path>
              </a:pathLst>
            </a:custGeom>
            <a:solidFill>
              <a:srgbClr val="3E6E84"/>
            </a:solidFill>
            <a:ln w="12700">
              <a:miter lim="400000"/>
            </a:ln>
          </p:spPr>
          <p:txBody>
            <a:bodyPr lIns="9523" tIns="9523" rIns="9523" bIns="9523" anchor="ctr"/>
            <a:lstStyle/>
            <a:p>
              <a:pPr defTabSz="114277">
                <a:defRPr sz="1400" spc="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700"/>
            </a:p>
          </p:txBody>
        </p:sp>
        <p:sp>
          <p:nvSpPr>
            <p:cNvPr id="20" name="Shape"/>
            <p:cNvSpPr/>
            <p:nvPr userDrawn="1"/>
          </p:nvSpPr>
          <p:spPr>
            <a:xfrm>
              <a:off x="11769834" y="3286102"/>
              <a:ext cx="365673" cy="233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3" h="20614" extrusionOk="0">
                  <a:moveTo>
                    <a:pt x="6549" y="3746"/>
                  </a:moveTo>
                  <a:cubicBezTo>
                    <a:pt x="6549" y="3746"/>
                    <a:pt x="4970" y="1724"/>
                    <a:pt x="3293" y="1769"/>
                  </a:cubicBezTo>
                  <a:cubicBezTo>
                    <a:pt x="1615" y="1814"/>
                    <a:pt x="2234" y="3607"/>
                    <a:pt x="934" y="3801"/>
                  </a:cubicBezTo>
                  <a:cubicBezTo>
                    <a:pt x="-365" y="3994"/>
                    <a:pt x="-227" y="4428"/>
                    <a:pt x="844" y="4789"/>
                  </a:cubicBezTo>
                  <a:cubicBezTo>
                    <a:pt x="1916" y="5150"/>
                    <a:pt x="2102" y="4960"/>
                    <a:pt x="2402" y="5340"/>
                  </a:cubicBezTo>
                  <a:cubicBezTo>
                    <a:pt x="2703" y="5721"/>
                    <a:pt x="3166" y="6049"/>
                    <a:pt x="3814" y="6303"/>
                  </a:cubicBezTo>
                  <a:cubicBezTo>
                    <a:pt x="4463" y="6556"/>
                    <a:pt x="5079" y="6885"/>
                    <a:pt x="5353" y="7314"/>
                  </a:cubicBezTo>
                  <a:cubicBezTo>
                    <a:pt x="5626" y="7743"/>
                    <a:pt x="6672" y="9733"/>
                    <a:pt x="7368" y="10386"/>
                  </a:cubicBezTo>
                  <a:cubicBezTo>
                    <a:pt x="8064" y="11038"/>
                    <a:pt x="8267" y="11322"/>
                    <a:pt x="8267" y="11322"/>
                  </a:cubicBezTo>
                  <a:cubicBezTo>
                    <a:pt x="8267" y="11322"/>
                    <a:pt x="7866" y="12101"/>
                    <a:pt x="7974" y="13167"/>
                  </a:cubicBezTo>
                  <a:cubicBezTo>
                    <a:pt x="8083" y="14233"/>
                    <a:pt x="8135" y="14722"/>
                    <a:pt x="8138" y="14811"/>
                  </a:cubicBezTo>
                  <a:cubicBezTo>
                    <a:pt x="8143" y="14901"/>
                    <a:pt x="7862" y="15201"/>
                    <a:pt x="7836" y="16155"/>
                  </a:cubicBezTo>
                  <a:cubicBezTo>
                    <a:pt x="7809" y="17110"/>
                    <a:pt x="7868" y="19035"/>
                    <a:pt x="7866" y="19502"/>
                  </a:cubicBezTo>
                  <a:cubicBezTo>
                    <a:pt x="7864" y="19969"/>
                    <a:pt x="7791" y="20291"/>
                    <a:pt x="7772" y="20401"/>
                  </a:cubicBezTo>
                  <a:cubicBezTo>
                    <a:pt x="7754" y="20511"/>
                    <a:pt x="8400" y="20092"/>
                    <a:pt x="8491" y="20010"/>
                  </a:cubicBezTo>
                  <a:cubicBezTo>
                    <a:pt x="8582" y="19928"/>
                    <a:pt x="8557" y="20299"/>
                    <a:pt x="8768" y="20528"/>
                  </a:cubicBezTo>
                  <a:cubicBezTo>
                    <a:pt x="8979" y="20757"/>
                    <a:pt x="9143" y="20470"/>
                    <a:pt x="9261" y="20341"/>
                  </a:cubicBezTo>
                  <a:cubicBezTo>
                    <a:pt x="9378" y="20211"/>
                    <a:pt x="9552" y="20543"/>
                    <a:pt x="9743" y="20325"/>
                  </a:cubicBezTo>
                  <a:cubicBezTo>
                    <a:pt x="9933" y="20106"/>
                    <a:pt x="10021" y="19818"/>
                    <a:pt x="10021" y="19818"/>
                  </a:cubicBezTo>
                  <a:cubicBezTo>
                    <a:pt x="10021" y="19818"/>
                    <a:pt x="10004" y="20368"/>
                    <a:pt x="10366" y="20159"/>
                  </a:cubicBezTo>
                  <a:cubicBezTo>
                    <a:pt x="10728" y="19949"/>
                    <a:pt x="10847" y="19586"/>
                    <a:pt x="10883" y="19484"/>
                  </a:cubicBezTo>
                  <a:cubicBezTo>
                    <a:pt x="10919" y="19381"/>
                    <a:pt x="11152" y="19823"/>
                    <a:pt x="11343" y="19605"/>
                  </a:cubicBezTo>
                  <a:cubicBezTo>
                    <a:pt x="11533" y="19387"/>
                    <a:pt x="11615" y="19010"/>
                    <a:pt x="11615" y="19010"/>
                  </a:cubicBezTo>
                  <a:cubicBezTo>
                    <a:pt x="11615" y="19010"/>
                    <a:pt x="11721" y="19519"/>
                    <a:pt x="11957" y="19261"/>
                  </a:cubicBezTo>
                  <a:cubicBezTo>
                    <a:pt x="12193" y="19002"/>
                    <a:pt x="12202" y="18947"/>
                    <a:pt x="12257" y="18735"/>
                  </a:cubicBezTo>
                  <a:cubicBezTo>
                    <a:pt x="12312" y="18522"/>
                    <a:pt x="12443" y="18544"/>
                    <a:pt x="12515" y="18455"/>
                  </a:cubicBezTo>
                  <a:cubicBezTo>
                    <a:pt x="12588" y="18367"/>
                    <a:pt x="12634" y="18093"/>
                    <a:pt x="12635" y="17976"/>
                  </a:cubicBezTo>
                  <a:cubicBezTo>
                    <a:pt x="12635" y="17859"/>
                    <a:pt x="12889" y="17607"/>
                    <a:pt x="12858" y="17449"/>
                  </a:cubicBezTo>
                  <a:cubicBezTo>
                    <a:pt x="12827" y="17291"/>
                    <a:pt x="12791" y="17159"/>
                    <a:pt x="12950" y="17134"/>
                  </a:cubicBezTo>
                  <a:cubicBezTo>
                    <a:pt x="13107" y="17108"/>
                    <a:pt x="13230" y="16951"/>
                    <a:pt x="13172" y="16723"/>
                  </a:cubicBezTo>
                  <a:cubicBezTo>
                    <a:pt x="13115" y="16496"/>
                    <a:pt x="13156" y="16366"/>
                    <a:pt x="13219" y="16216"/>
                  </a:cubicBezTo>
                  <a:cubicBezTo>
                    <a:pt x="13283" y="16065"/>
                    <a:pt x="13172" y="15817"/>
                    <a:pt x="13118" y="15795"/>
                  </a:cubicBezTo>
                  <a:cubicBezTo>
                    <a:pt x="13063" y="15774"/>
                    <a:pt x="13177" y="15555"/>
                    <a:pt x="13412" y="15414"/>
                  </a:cubicBezTo>
                  <a:cubicBezTo>
                    <a:pt x="13647" y="15271"/>
                    <a:pt x="13647" y="15271"/>
                    <a:pt x="13693" y="15114"/>
                  </a:cubicBezTo>
                  <a:cubicBezTo>
                    <a:pt x="13739" y="14956"/>
                    <a:pt x="13672" y="14901"/>
                    <a:pt x="13794" y="14744"/>
                  </a:cubicBezTo>
                  <a:cubicBezTo>
                    <a:pt x="13916" y="14587"/>
                    <a:pt x="13853" y="14737"/>
                    <a:pt x="13926" y="14415"/>
                  </a:cubicBezTo>
                  <a:cubicBezTo>
                    <a:pt x="14000" y="14093"/>
                    <a:pt x="14104" y="13929"/>
                    <a:pt x="14104" y="13929"/>
                  </a:cubicBezTo>
                  <a:cubicBezTo>
                    <a:pt x="14104" y="13929"/>
                    <a:pt x="14680" y="14155"/>
                    <a:pt x="15181" y="14029"/>
                  </a:cubicBezTo>
                  <a:cubicBezTo>
                    <a:pt x="15683" y="13904"/>
                    <a:pt x="15710" y="13739"/>
                    <a:pt x="15917" y="13879"/>
                  </a:cubicBezTo>
                  <a:cubicBezTo>
                    <a:pt x="16124" y="14018"/>
                    <a:pt x="16255" y="13806"/>
                    <a:pt x="17652" y="14177"/>
                  </a:cubicBezTo>
                  <a:cubicBezTo>
                    <a:pt x="19048" y="14548"/>
                    <a:pt x="19059" y="14260"/>
                    <a:pt x="19445" y="14470"/>
                  </a:cubicBezTo>
                  <a:cubicBezTo>
                    <a:pt x="19832" y="14680"/>
                    <a:pt x="19814" y="14673"/>
                    <a:pt x="20228" y="14952"/>
                  </a:cubicBezTo>
                  <a:cubicBezTo>
                    <a:pt x="20642" y="15231"/>
                    <a:pt x="20624" y="15107"/>
                    <a:pt x="20930" y="15344"/>
                  </a:cubicBezTo>
                  <a:cubicBezTo>
                    <a:pt x="21235" y="15580"/>
                    <a:pt x="21200" y="15333"/>
                    <a:pt x="20908" y="15013"/>
                  </a:cubicBezTo>
                  <a:cubicBezTo>
                    <a:pt x="20616" y="14695"/>
                    <a:pt x="20425" y="14356"/>
                    <a:pt x="20204" y="14182"/>
                  </a:cubicBezTo>
                  <a:cubicBezTo>
                    <a:pt x="19984" y="14008"/>
                    <a:pt x="19432" y="13528"/>
                    <a:pt x="19364" y="13473"/>
                  </a:cubicBezTo>
                  <a:cubicBezTo>
                    <a:pt x="19297" y="13417"/>
                    <a:pt x="19747" y="13477"/>
                    <a:pt x="19747" y="13477"/>
                  </a:cubicBezTo>
                  <a:cubicBezTo>
                    <a:pt x="19747" y="13477"/>
                    <a:pt x="19474" y="13048"/>
                    <a:pt x="19289" y="13005"/>
                  </a:cubicBezTo>
                  <a:cubicBezTo>
                    <a:pt x="19105" y="12961"/>
                    <a:pt x="18754" y="12649"/>
                    <a:pt x="18677" y="12648"/>
                  </a:cubicBezTo>
                  <a:cubicBezTo>
                    <a:pt x="18601" y="12648"/>
                    <a:pt x="18907" y="12650"/>
                    <a:pt x="18993" y="12597"/>
                  </a:cubicBezTo>
                  <a:cubicBezTo>
                    <a:pt x="19079" y="12543"/>
                    <a:pt x="19237" y="12516"/>
                    <a:pt x="18922" y="12335"/>
                  </a:cubicBezTo>
                  <a:cubicBezTo>
                    <a:pt x="18608" y="12153"/>
                    <a:pt x="18266" y="11785"/>
                    <a:pt x="17875" y="11720"/>
                  </a:cubicBezTo>
                  <a:cubicBezTo>
                    <a:pt x="17482" y="11654"/>
                    <a:pt x="17097" y="11093"/>
                    <a:pt x="16698" y="10615"/>
                  </a:cubicBezTo>
                  <a:cubicBezTo>
                    <a:pt x="16298" y="10137"/>
                    <a:pt x="16209" y="9868"/>
                    <a:pt x="15760" y="9458"/>
                  </a:cubicBezTo>
                  <a:cubicBezTo>
                    <a:pt x="15311" y="9049"/>
                    <a:pt x="14997" y="8633"/>
                    <a:pt x="14673" y="8389"/>
                  </a:cubicBezTo>
                  <a:cubicBezTo>
                    <a:pt x="14350" y="8146"/>
                    <a:pt x="14157" y="7924"/>
                    <a:pt x="14041" y="7703"/>
                  </a:cubicBezTo>
                  <a:cubicBezTo>
                    <a:pt x="13924" y="7482"/>
                    <a:pt x="13948" y="7111"/>
                    <a:pt x="13756" y="6773"/>
                  </a:cubicBezTo>
                  <a:cubicBezTo>
                    <a:pt x="13564" y="6434"/>
                    <a:pt x="13322" y="5813"/>
                    <a:pt x="13057" y="5563"/>
                  </a:cubicBezTo>
                  <a:cubicBezTo>
                    <a:pt x="12792" y="5313"/>
                    <a:pt x="12438" y="5028"/>
                    <a:pt x="12262" y="4929"/>
                  </a:cubicBezTo>
                  <a:cubicBezTo>
                    <a:pt x="12087" y="4832"/>
                    <a:pt x="11956" y="4693"/>
                    <a:pt x="11889" y="4638"/>
                  </a:cubicBezTo>
                  <a:cubicBezTo>
                    <a:pt x="11821" y="4582"/>
                    <a:pt x="11975" y="4467"/>
                    <a:pt x="11764" y="4237"/>
                  </a:cubicBezTo>
                  <a:cubicBezTo>
                    <a:pt x="11553" y="4009"/>
                    <a:pt x="11369" y="3732"/>
                    <a:pt x="11226" y="3675"/>
                  </a:cubicBezTo>
                  <a:cubicBezTo>
                    <a:pt x="11081" y="3619"/>
                    <a:pt x="11207" y="2645"/>
                    <a:pt x="10187" y="3006"/>
                  </a:cubicBezTo>
                  <a:cubicBezTo>
                    <a:pt x="10135" y="2400"/>
                    <a:pt x="10146" y="1995"/>
                    <a:pt x="9445" y="2394"/>
                  </a:cubicBezTo>
                  <a:cubicBezTo>
                    <a:pt x="9250" y="1732"/>
                    <a:pt x="9261" y="1210"/>
                    <a:pt x="8636" y="1843"/>
                  </a:cubicBezTo>
                  <a:cubicBezTo>
                    <a:pt x="8104" y="903"/>
                    <a:pt x="7773" y="13"/>
                    <a:pt x="7408" y="1157"/>
                  </a:cubicBezTo>
                  <a:cubicBezTo>
                    <a:pt x="7100" y="364"/>
                    <a:pt x="6708" y="-843"/>
                    <a:pt x="6611" y="874"/>
                  </a:cubicBezTo>
                  <a:cubicBezTo>
                    <a:pt x="6513" y="2591"/>
                    <a:pt x="6549" y="3746"/>
                    <a:pt x="6549" y="3746"/>
                  </a:cubicBezTo>
                  <a:close/>
                </a:path>
              </a:pathLst>
            </a:custGeom>
            <a:solidFill>
              <a:srgbClr val="3E6E84"/>
            </a:solidFill>
            <a:ln w="12700">
              <a:miter lim="400000"/>
            </a:ln>
          </p:spPr>
          <p:txBody>
            <a:bodyPr lIns="9523" tIns="9523" rIns="9523" bIns="9523" anchor="ctr"/>
            <a:lstStyle/>
            <a:p>
              <a:pPr defTabSz="114277">
                <a:defRPr sz="1400" spc="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700"/>
            </a:p>
          </p:txBody>
        </p:sp>
        <p:sp>
          <p:nvSpPr>
            <p:cNvPr id="21" name="Shape"/>
            <p:cNvSpPr/>
            <p:nvPr userDrawn="1"/>
          </p:nvSpPr>
          <p:spPr>
            <a:xfrm>
              <a:off x="10411287" y="2695706"/>
              <a:ext cx="337358" cy="316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4" h="21314" extrusionOk="0">
                  <a:moveTo>
                    <a:pt x="7748" y="13862"/>
                  </a:moveTo>
                  <a:cubicBezTo>
                    <a:pt x="7581" y="13891"/>
                    <a:pt x="7081" y="14159"/>
                    <a:pt x="6912" y="14057"/>
                  </a:cubicBezTo>
                  <a:cubicBezTo>
                    <a:pt x="6744" y="13954"/>
                    <a:pt x="6574" y="13773"/>
                    <a:pt x="6381" y="13697"/>
                  </a:cubicBezTo>
                  <a:cubicBezTo>
                    <a:pt x="6189" y="13621"/>
                    <a:pt x="5821" y="12814"/>
                    <a:pt x="4526" y="12753"/>
                  </a:cubicBezTo>
                  <a:cubicBezTo>
                    <a:pt x="3233" y="12691"/>
                    <a:pt x="2634" y="12751"/>
                    <a:pt x="2164" y="13594"/>
                  </a:cubicBezTo>
                  <a:cubicBezTo>
                    <a:pt x="1694" y="14438"/>
                    <a:pt x="1193" y="14575"/>
                    <a:pt x="716" y="14765"/>
                  </a:cubicBezTo>
                  <a:cubicBezTo>
                    <a:pt x="239" y="14954"/>
                    <a:pt x="-763" y="15334"/>
                    <a:pt x="1010" y="15363"/>
                  </a:cubicBezTo>
                  <a:cubicBezTo>
                    <a:pt x="2783" y="15393"/>
                    <a:pt x="2855" y="15418"/>
                    <a:pt x="3095" y="15441"/>
                  </a:cubicBezTo>
                  <a:cubicBezTo>
                    <a:pt x="3335" y="15464"/>
                    <a:pt x="3911" y="15587"/>
                    <a:pt x="4150" y="15636"/>
                  </a:cubicBezTo>
                  <a:cubicBezTo>
                    <a:pt x="4391" y="15686"/>
                    <a:pt x="4848" y="15863"/>
                    <a:pt x="5161" y="15990"/>
                  </a:cubicBezTo>
                  <a:cubicBezTo>
                    <a:pt x="5474" y="16117"/>
                    <a:pt x="5665" y="16088"/>
                    <a:pt x="5858" y="16190"/>
                  </a:cubicBezTo>
                  <a:cubicBezTo>
                    <a:pt x="6050" y="16292"/>
                    <a:pt x="6412" y="16471"/>
                    <a:pt x="6822" y="16779"/>
                  </a:cubicBezTo>
                  <a:cubicBezTo>
                    <a:pt x="7233" y="17088"/>
                    <a:pt x="7570" y="17267"/>
                    <a:pt x="7907" y="17420"/>
                  </a:cubicBezTo>
                  <a:cubicBezTo>
                    <a:pt x="8244" y="17573"/>
                    <a:pt x="8678" y="17776"/>
                    <a:pt x="9015" y="17981"/>
                  </a:cubicBezTo>
                  <a:cubicBezTo>
                    <a:pt x="9353" y="18186"/>
                    <a:pt x="10268" y="18619"/>
                    <a:pt x="10700" y="18744"/>
                  </a:cubicBezTo>
                  <a:cubicBezTo>
                    <a:pt x="11133" y="18870"/>
                    <a:pt x="12359" y="19273"/>
                    <a:pt x="12767" y="19346"/>
                  </a:cubicBezTo>
                  <a:cubicBezTo>
                    <a:pt x="13175" y="19419"/>
                    <a:pt x="14133" y="19406"/>
                    <a:pt x="14420" y="19403"/>
                  </a:cubicBezTo>
                  <a:cubicBezTo>
                    <a:pt x="14707" y="19399"/>
                    <a:pt x="15905" y="19358"/>
                    <a:pt x="15905" y="19358"/>
                  </a:cubicBezTo>
                  <a:cubicBezTo>
                    <a:pt x="15905" y="19358"/>
                    <a:pt x="16104" y="20009"/>
                    <a:pt x="16679" y="20028"/>
                  </a:cubicBezTo>
                  <a:cubicBezTo>
                    <a:pt x="17254" y="20046"/>
                    <a:pt x="18504" y="20423"/>
                    <a:pt x="18960" y="20548"/>
                  </a:cubicBezTo>
                  <a:cubicBezTo>
                    <a:pt x="19416" y="20673"/>
                    <a:pt x="19585" y="20723"/>
                    <a:pt x="19801" y="20798"/>
                  </a:cubicBezTo>
                  <a:cubicBezTo>
                    <a:pt x="20018" y="20874"/>
                    <a:pt x="19921" y="20797"/>
                    <a:pt x="20210" y="20976"/>
                  </a:cubicBezTo>
                  <a:cubicBezTo>
                    <a:pt x="20499" y="21156"/>
                    <a:pt x="20597" y="21285"/>
                    <a:pt x="20717" y="21310"/>
                  </a:cubicBezTo>
                  <a:cubicBezTo>
                    <a:pt x="20837" y="21335"/>
                    <a:pt x="20692" y="21206"/>
                    <a:pt x="20642" y="20997"/>
                  </a:cubicBezTo>
                  <a:cubicBezTo>
                    <a:pt x="20592" y="20788"/>
                    <a:pt x="20543" y="20711"/>
                    <a:pt x="20421" y="20529"/>
                  </a:cubicBezTo>
                  <a:cubicBezTo>
                    <a:pt x="20299" y="20347"/>
                    <a:pt x="20081" y="20167"/>
                    <a:pt x="20249" y="20191"/>
                  </a:cubicBezTo>
                  <a:cubicBezTo>
                    <a:pt x="20417" y="20214"/>
                    <a:pt x="20610" y="20291"/>
                    <a:pt x="20368" y="20058"/>
                  </a:cubicBezTo>
                  <a:cubicBezTo>
                    <a:pt x="20126" y="19826"/>
                    <a:pt x="19981" y="19775"/>
                    <a:pt x="19860" y="19646"/>
                  </a:cubicBezTo>
                  <a:cubicBezTo>
                    <a:pt x="19739" y="19517"/>
                    <a:pt x="20004" y="19644"/>
                    <a:pt x="19954" y="19513"/>
                  </a:cubicBezTo>
                  <a:cubicBezTo>
                    <a:pt x="19905" y="19384"/>
                    <a:pt x="19616" y="19257"/>
                    <a:pt x="19495" y="19127"/>
                  </a:cubicBezTo>
                  <a:cubicBezTo>
                    <a:pt x="19374" y="18999"/>
                    <a:pt x="19254" y="18921"/>
                    <a:pt x="19254" y="18921"/>
                  </a:cubicBezTo>
                  <a:cubicBezTo>
                    <a:pt x="19254" y="18921"/>
                    <a:pt x="19854" y="19018"/>
                    <a:pt x="19973" y="19016"/>
                  </a:cubicBezTo>
                  <a:cubicBezTo>
                    <a:pt x="20093" y="19014"/>
                    <a:pt x="19876" y="18887"/>
                    <a:pt x="19611" y="18707"/>
                  </a:cubicBezTo>
                  <a:cubicBezTo>
                    <a:pt x="19345" y="18527"/>
                    <a:pt x="19152" y="18399"/>
                    <a:pt x="18983" y="18296"/>
                  </a:cubicBezTo>
                  <a:cubicBezTo>
                    <a:pt x="18814" y="18194"/>
                    <a:pt x="18453" y="18015"/>
                    <a:pt x="18453" y="18015"/>
                  </a:cubicBezTo>
                  <a:lnTo>
                    <a:pt x="18236" y="17835"/>
                  </a:lnTo>
                  <a:cubicBezTo>
                    <a:pt x="18236" y="17835"/>
                    <a:pt x="19430" y="17558"/>
                    <a:pt x="18040" y="17445"/>
                  </a:cubicBezTo>
                  <a:cubicBezTo>
                    <a:pt x="17530" y="16823"/>
                    <a:pt x="17385" y="16773"/>
                    <a:pt x="17048" y="16515"/>
                  </a:cubicBezTo>
                  <a:cubicBezTo>
                    <a:pt x="16709" y="16259"/>
                    <a:pt x="16130" y="15821"/>
                    <a:pt x="16130" y="15821"/>
                  </a:cubicBezTo>
                  <a:cubicBezTo>
                    <a:pt x="16130" y="15821"/>
                    <a:pt x="16153" y="15820"/>
                    <a:pt x="16488" y="15790"/>
                  </a:cubicBezTo>
                  <a:cubicBezTo>
                    <a:pt x="16823" y="15759"/>
                    <a:pt x="16919" y="15758"/>
                    <a:pt x="16990" y="15678"/>
                  </a:cubicBezTo>
                  <a:cubicBezTo>
                    <a:pt x="17062" y="15599"/>
                    <a:pt x="17037" y="15599"/>
                    <a:pt x="16822" y="15577"/>
                  </a:cubicBezTo>
                  <a:cubicBezTo>
                    <a:pt x="16606" y="15552"/>
                    <a:pt x="16246" y="15531"/>
                    <a:pt x="16246" y="15531"/>
                  </a:cubicBezTo>
                  <a:cubicBezTo>
                    <a:pt x="16246" y="15531"/>
                    <a:pt x="16054" y="15508"/>
                    <a:pt x="16221" y="15401"/>
                  </a:cubicBezTo>
                  <a:cubicBezTo>
                    <a:pt x="16388" y="15293"/>
                    <a:pt x="16435" y="15215"/>
                    <a:pt x="16601" y="15108"/>
                  </a:cubicBezTo>
                  <a:cubicBezTo>
                    <a:pt x="16767" y="15001"/>
                    <a:pt x="16863" y="14947"/>
                    <a:pt x="16838" y="14869"/>
                  </a:cubicBezTo>
                  <a:cubicBezTo>
                    <a:pt x="16813" y="14791"/>
                    <a:pt x="16598" y="14820"/>
                    <a:pt x="16549" y="14742"/>
                  </a:cubicBezTo>
                  <a:cubicBezTo>
                    <a:pt x="16500" y="14664"/>
                    <a:pt x="16454" y="14796"/>
                    <a:pt x="16500" y="14664"/>
                  </a:cubicBezTo>
                  <a:cubicBezTo>
                    <a:pt x="16547" y="14533"/>
                    <a:pt x="16664" y="14322"/>
                    <a:pt x="16664" y="14322"/>
                  </a:cubicBezTo>
                  <a:cubicBezTo>
                    <a:pt x="16664" y="14322"/>
                    <a:pt x="16638" y="14112"/>
                    <a:pt x="16710" y="14112"/>
                  </a:cubicBezTo>
                  <a:cubicBezTo>
                    <a:pt x="16782" y="14111"/>
                    <a:pt x="16950" y="14135"/>
                    <a:pt x="16950" y="14135"/>
                  </a:cubicBezTo>
                  <a:lnTo>
                    <a:pt x="16948" y="13951"/>
                  </a:lnTo>
                  <a:cubicBezTo>
                    <a:pt x="16948" y="13951"/>
                    <a:pt x="16996" y="14003"/>
                    <a:pt x="17163" y="13923"/>
                  </a:cubicBezTo>
                  <a:cubicBezTo>
                    <a:pt x="17330" y="13842"/>
                    <a:pt x="17402" y="13867"/>
                    <a:pt x="17329" y="13737"/>
                  </a:cubicBezTo>
                  <a:cubicBezTo>
                    <a:pt x="17255" y="13607"/>
                    <a:pt x="17207" y="13608"/>
                    <a:pt x="17135" y="13530"/>
                  </a:cubicBezTo>
                  <a:cubicBezTo>
                    <a:pt x="17062" y="13452"/>
                    <a:pt x="16664" y="13262"/>
                    <a:pt x="17216" y="13228"/>
                  </a:cubicBezTo>
                  <a:cubicBezTo>
                    <a:pt x="17766" y="13195"/>
                    <a:pt x="17837" y="13168"/>
                    <a:pt x="17897" y="13089"/>
                  </a:cubicBezTo>
                  <a:cubicBezTo>
                    <a:pt x="17955" y="13009"/>
                    <a:pt x="18076" y="13112"/>
                    <a:pt x="18230" y="12940"/>
                  </a:cubicBezTo>
                  <a:cubicBezTo>
                    <a:pt x="18384" y="12768"/>
                    <a:pt x="18288" y="12808"/>
                    <a:pt x="18515" y="12701"/>
                  </a:cubicBezTo>
                  <a:cubicBezTo>
                    <a:pt x="18741" y="12593"/>
                    <a:pt x="18777" y="12541"/>
                    <a:pt x="18847" y="12422"/>
                  </a:cubicBezTo>
                  <a:cubicBezTo>
                    <a:pt x="18918" y="12303"/>
                    <a:pt x="18798" y="12265"/>
                    <a:pt x="18726" y="12279"/>
                  </a:cubicBezTo>
                  <a:cubicBezTo>
                    <a:pt x="18654" y="12293"/>
                    <a:pt x="18283" y="12272"/>
                    <a:pt x="18283" y="12272"/>
                  </a:cubicBezTo>
                  <a:cubicBezTo>
                    <a:pt x="18283" y="12272"/>
                    <a:pt x="18701" y="12201"/>
                    <a:pt x="18869" y="12173"/>
                  </a:cubicBezTo>
                  <a:cubicBezTo>
                    <a:pt x="19036" y="12144"/>
                    <a:pt x="19273" y="11945"/>
                    <a:pt x="19296" y="11853"/>
                  </a:cubicBezTo>
                  <a:cubicBezTo>
                    <a:pt x="19319" y="11762"/>
                    <a:pt x="19329" y="11630"/>
                    <a:pt x="19341" y="11590"/>
                  </a:cubicBezTo>
                  <a:cubicBezTo>
                    <a:pt x="19353" y="11551"/>
                    <a:pt x="19054" y="11607"/>
                    <a:pt x="19054" y="11607"/>
                  </a:cubicBezTo>
                  <a:cubicBezTo>
                    <a:pt x="19054" y="11607"/>
                    <a:pt x="19435" y="11445"/>
                    <a:pt x="19602" y="11299"/>
                  </a:cubicBezTo>
                  <a:cubicBezTo>
                    <a:pt x="19767" y="11153"/>
                    <a:pt x="19778" y="11049"/>
                    <a:pt x="19801" y="10983"/>
                  </a:cubicBezTo>
                  <a:cubicBezTo>
                    <a:pt x="19825" y="10917"/>
                    <a:pt x="19538" y="10934"/>
                    <a:pt x="19406" y="11001"/>
                  </a:cubicBezTo>
                  <a:cubicBezTo>
                    <a:pt x="19276" y="11068"/>
                    <a:pt x="18964" y="11098"/>
                    <a:pt x="18964" y="11098"/>
                  </a:cubicBezTo>
                  <a:cubicBezTo>
                    <a:pt x="18964" y="11098"/>
                    <a:pt x="19119" y="10966"/>
                    <a:pt x="19369" y="10832"/>
                  </a:cubicBezTo>
                  <a:cubicBezTo>
                    <a:pt x="19619" y="10697"/>
                    <a:pt x="19845" y="10576"/>
                    <a:pt x="19963" y="10418"/>
                  </a:cubicBezTo>
                  <a:cubicBezTo>
                    <a:pt x="20081" y="10259"/>
                    <a:pt x="20104" y="10129"/>
                    <a:pt x="20139" y="10088"/>
                  </a:cubicBezTo>
                  <a:cubicBezTo>
                    <a:pt x="20175" y="10049"/>
                    <a:pt x="19876" y="10157"/>
                    <a:pt x="19769" y="10224"/>
                  </a:cubicBezTo>
                  <a:cubicBezTo>
                    <a:pt x="19662" y="10290"/>
                    <a:pt x="19543" y="10306"/>
                    <a:pt x="19435" y="10360"/>
                  </a:cubicBezTo>
                  <a:cubicBezTo>
                    <a:pt x="19328" y="10413"/>
                    <a:pt x="19554" y="10188"/>
                    <a:pt x="19708" y="10041"/>
                  </a:cubicBezTo>
                  <a:cubicBezTo>
                    <a:pt x="19862" y="9895"/>
                    <a:pt x="19767" y="9949"/>
                    <a:pt x="19980" y="9711"/>
                  </a:cubicBezTo>
                  <a:cubicBezTo>
                    <a:pt x="20192" y="9472"/>
                    <a:pt x="20133" y="9512"/>
                    <a:pt x="20263" y="9380"/>
                  </a:cubicBezTo>
                  <a:cubicBezTo>
                    <a:pt x="20393" y="9247"/>
                    <a:pt x="20036" y="9423"/>
                    <a:pt x="19857" y="9542"/>
                  </a:cubicBezTo>
                  <a:cubicBezTo>
                    <a:pt x="19680" y="9663"/>
                    <a:pt x="19299" y="9916"/>
                    <a:pt x="19216" y="9969"/>
                  </a:cubicBezTo>
                  <a:cubicBezTo>
                    <a:pt x="19132" y="10023"/>
                    <a:pt x="19001" y="10103"/>
                    <a:pt x="19273" y="9759"/>
                  </a:cubicBezTo>
                  <a:cubicBezTo>
                    <a:pt x="19545" y="9415"/>
                    <a:pt x="19758" y="9125"/>
                    <a:pt x="19840" y="9019"/>
                  </a:cubicBezTo>
                  <a:cubicBezTo>
                    <a:pt x="19923" y="8914"/>
                    <a:pt x="20053" y="8768"/>
                    <a:pt x="20135" y="8648"/>
                  </a:cubicBezTo>
                  <a:cubicBezTo>
                    <a:pt x="20218" y="8529"/>
                    <a:pt x="19221" y="9341"/>
                    <a:pt x="19102" y="9422"/>
                  </a:cubicBezTo>
                  <a:cubicBezTo>
                    <a:pt x="18983" y="9502"/>
                    <a:pt x="18828" y="9595"/>
                    <a:pt x="18781" y="9648"/>
                  </a:cubicBezTo>
                  <a:cubicBezTo>
                    <a:pt x="18734" y="9702"/>
                    <a:pt x="18590" y="9703"/>
                    <a:pt x="18731" y="9517"/>
                  </a:cubicBezTo>
                  <a:cubicBezTo>
                    <a:pt x="18873" y="9332"/>
                    <a:pt x="19110" y="9080"/>
                    <a:pt x="19287" y="8803"/>
                  </a:cubicBezTo>
                  <a:cubicBezTo>
                    <a:pt x="19463" y="8527"/>
                    <a:pt x="19440" y="8553"/>
                    <a:pt x="19556" y="8264"/>
                  </a:cubicBezTo>
                  <a:cubicBezTo>
                    <a:pt x="19673" y="7974"/>
                    <a:pt x="19696" y="7870"/>
                    <a:pt x="19696" y="7870"/>
                  </a:cubicBezTo>
                  <a:cubicBezTo>
                    <a:pt x="19696" y="7870"/>
                    <a:pt x="19459" y="8107"/>
                    <a:pt x="19353" y="8279"/>
                  </a:cubicBezTo>
                  <a:cubicBezTo>
                    <a:pt x="19247" y="8450"/>
                    <a:pt x="19058" y="8663"/>
                    <a:pt x="18999" y="8768"/>
                  </a:cubicBezTo>
                  <a:cubicBezTo>
                    <a:pt x="18940" y="8874"/>
                    <a:pt x="18845" y="8954"/>
                    <a:pt x="18974" y="8677"/>
                  </a:cubicBezTo>
                  <a:cubicBezTo>
                    <a:pt x="19103" y="8401"/>
                    <a:pt x="19150" y="8348"/>
                    <a:pt x="19220" y="8150"/>
                  </a:cubicBezTo>
                  <a:cubicBezTo>
                    <a:pt x="19289" y="7953"/>
                    <a:pt x="19277" y="7901"/>
                    <a:pt x="19335" y="7717"/>
                  </a:cubicBezTo>
                  <a:cubicBezTo>
                    <a:pt x="19393" y="7533"/>
                    <a:pt x="19027" y="8074"/>
                    <a:pt x="18922" y="8285"/>
                  </a:cubicBezTo>
                  <a:cubicBezTo>
                    <a:pt x="18816" y="8496"/>
                    <a:pt x="18498" y="8958"/>
                    <a:pt x="18321" y="9169"/>
                  </a:cubicBezTo>
                  <a:cubicBezTo>
                    <a:pt x="18143" y="9382"/>
                    <a:pt x="17598" y="9886"/>
                    <a:pt x="17420" y="10059"/>
                  </a:cubicBezTo>
                  <a:cubicBezTo>
                    <a:pt x="17243" y="10231"/>
                    <a:pt x="16863" y="10589"/>
                    <a:pt x="16661" y="10749"/>
                  </a:cubicBezTo>
                  <a:cubicBezTo>
                    <a:pt x="16459" y="10909"/>
                    <a:pt x="16341" y="10989"/>
                    <a:pt x="16209" y="11056"/>
                  </a:cubicBezTo>
                  <a:cubicBezTo>
                    <a:pt x="16078" y="11123"/>
                    <a:pt x="16030" y="11058"/>
                    <a:pt x="16030" y="11058"/>
                  </a:cubicBezTo>
                  <a:lnTo>
                    <a:pt x="16004" y="10901"/>
                  </a:lnTo>
                  <a:cubicBezTo>
                    <a:pt x="16004" y="10901"/>
                    <a:pt x="16088" y="10927"/>
                    <a:pt x="16148" y="10913"/>
                  </a:cubicBezTo>
                  <a:cubicBezTo>
                    <a:pt x="16207" y="10898"/>
                    <a:pt x="16315" y="10884"/>
                    <a:pt x="16338" y="10714"/>
                  </a:cubicBezTo>
                  <a:cubicBezTo>
                    <a:pt x="16359" y="10543"/>
                    <a:pt x="16348" y="10518"/>
                    <a:pt x="16322" y="10413"/>
                  </a:cubicBezTo>
                  <a:cubicBezTo>
                    <a:pt x="16297" y="10309"/>
                    <a:pt x="16260" y="10218"/>
                    <a:pt x="16224" y="10153"/>
                  </a:cubicBezTo>
                  <a:cubicBezTo>
                    <a:pt x="16187" y="10087"/>
                    <a:pt x="16102" y="9958"/>
                    <a:pt x="16102" y="9958"/>
                  </a:cubicBezTo>
                  <a:cubicBezTo>
                    <a:pt x="16102" y="9958"/>
                    <a:pt x="16282" y="10021"/>
                    <a:pt x="16328" y="9837"/>
                  </a:cubicBezTo>
                  <a:cubicBezTo>
                    <a:pt x="16374" y="9654"/>
                    <a:pt x="16349" y="9588"/>
                    <a:pt x="16323" y="9445"/>
                  </a:cubicBezTo>
                  <a:cubicBezTo>
                    <a:pt x="16298" y="9301"/>
                    <a:pt x="16260" y="9105"/>
                    <a:pt x="16282" y="8960"/>
                  </a:cubicBezTo>
                  <a:cubicBezTo>
                    <a:pt x="16305" y="8817"/>
                    <a:pt x="16303" y="8672"/>
                    <a:pt x="16325" y="8528"/>
                  </a:cubicBezTo>
                  <a:cubicBezTo>
                    <a:pt x="16348" y="8384"/>
                    <a:pt x="16359" y="8319"/>
                    <a:pt x="16274" y="8228"/>
                  </a:cubicBezTo>
                  <a:cubicBezTo>
                    <a:pt x="16189" y="8137"/>
                    <a:pt x="16008" y="8009"/>
                    <a:pt x="15959" y="7944"/>
                  </a:cubicBezTo>
                  <a:cubicBezTo>
                    <a:pt x="15911" y="7879"/>
                    <a:pt x="15887" y="7814"/>
                    <a:pt x="15887" y="7814"/>
                  </a:cubicBezTo>
                  <a:cubicBezTo>
                    <a:pt x="15887" y="7814"/>
                    <a:pt x="16091" y="7851"/>
                    <a:pt x="16375" y="7638"/>
                  </a:cubicBezTo>
                  <a:cubicBezTo>
                    <a:pt x="16661" y="7424"/>
                    <a:pt x="16658" y="7189"/>
                    <a:pt x="16658" y="7189"/>
                  </a:cubicBezTo>
                  <a:cubicBezTo>
                    <a:pt x="16658" y="7189"/>
                    <a:pt x="17063" y="7000"/>
                    <a:pt x="17045" y="6412"/>
                  </a:cubicBezTo>
                  <a:cubicBezTo>
                    <a:pt x="17424" y="6014"/>
                    <a:pt x="17359" y="5596"/>
                    <a:pt x="17359" y="5596"/>
                  </a:cubicBezTo>
                  <a:cubicBezTo>
                    <a:pt x="17359" y="5596"/>
                    <a:pt x="17823" y="5276"/>
                    <a:pt x="17708" y="4584"/>
                  </a:cubicBezTo>
                  <a:cubicBezTo>
                    <a:pt x="18002" y="4135"/>
                    <a:pt x="18108" y="4016"/>
                    <a:pt x="18034" y="3755"/>
                  </a:cubicBezTo>
                  <a:cubicBezTo>
                    <a:pt x="17959" y="3494"/>
                    <a:pt x="17734" y="3655"/>
                    <a:pt x="17734" y="3655"/>
                  </a:cubicBezTo>
                  <a:cubicBezTo>
                    <a:pt x="17734" y="3655"/>
                    <a:pt x="18160" y="3217"/>
                    <a:pt x="18205" y="2955"/>
                  </a:cubicBezTo>
                  <a:cubicBezTo>
                    <a:pt x="18250" y="2693"/>
                    <a:pt x="18379" y="2403"/>
                    <a:pt x="17509" y="2872"/>
                  </a:cubicBezTo>
                  <a:cubicBezTo>
                    <a:pt x="17364" y="2743"/>
                    <a:pt x="17591" y="2688"/>
                    <a:pt x="17779" y="2397"/>
                  </a:cubicBezTo>
                  <a:cubicBezTo>
                    <a:pt x="17968" y="2107"/>
                    <a:pt x="18569" y="1222"/>
                    <a:pt x="17772" y="1743"/>
                  </a:cubicBezTo>
                  <a:cubicBezTo>
                    <a:pt x="16976" y="2263"/>
                    <a:pt x="16950" y="2159"/>
                    <a:pt x="17128" y="1935"/>
                  </a:cubicBezTo>
                  <a:cubicBezTo>
                    <a:pt x="17305" y="1710"/>
                    <a:pt x="17851" y="1297"/>
                    <a:pt x="17958" y="1190"/>
                  </a:cubicBezTo>
                  <a:cubicBezTo>
                    <a:pt x="18065" y="1085"/>
                    <a:pt x="18038" y="850"/>
                    <a:pt x="17515" y="1132"/>
                  </a:cubicBezTo>
                  <a:cubicBezTo>
                    <a:pt x="16990" y="1413"/>
                    <a:pt x="17024" y="1229"/>
                    <a:pt x="17274" y="1056"/>
                  </a:cubicBezTo>
                  <a:cubicBezTo>
                    <a:pt x="17524" y="883"/>
                    <a:pt x="18245" y="74"/>
                    <a:pt x="17079" y="732"/>
                  </a:cubicBezTo>
                  <a:cubicBezTo>
                    <a:pt x="15912" y="1388"/>
                    <a:pt x="16472" y="1092"/>
                    <a:pt x="16720" y="801"/>
                  </a:cubicBezTo>
                  <a:cubicBezTo>
                    <a:pt x="16968" y="510"/>
                    <a:pt x="17160" y="416"/>
                    <a:pt x="17180" y="76"/>
                  </a:cubicBezTo>
                  <a:cubicBezTo>
                    <a:pt x="17200" y="-265"/>
                    <a:pt x="16107" y="587"/>
                    <a:pt x="15363" y="1565"/>
                  </a:cubicBezTo>
                  <a:cubicBezTo>
                    <a:pt x="14619" y="2543"/>
                    <a:pt x="14004" y="3218"/>
                    <a:pt x="13815" y="3391"/>
                  </a:cubicBezTo>
                  <a:cubicBezTo>
                    <a:pt x="13625" y="3564"/>
                    <a:pt x="13105" y="4199"/>
                    <a:pt x="13035" y="4383"/>
                  </a:cubicBezTo>
                  <a:cubicBezTo>
                    <a:pt x="12965" y="4567"/>
                    <a:pt x="12799" y="4753"/>
                    <a:pt x="12788" y="4779"/>
                  </a:cubicBezTo>
                  <a:cubicBezTo>
                    <a:pt x="12776" y="4805"/>
                    <a:pt x="12820" y="4517"/>
                    <a:pt x="12666" y="4650"/>
                  </a:cubicBezTo>
                  <a:cubicBezTo>
                    <a:pt x="12512" y="4783"/>
                    <a:pt x="11713" y="5133"/>
                    <a:pt x="11226" y="6579"/>
                  </a:cubicBezTo>
                  <a:cubicBezTo>
                    <a:pt x="10739" y="8025"/>
                    <a:pt x="10760" y="7802"/>
                    <a:pt x="10663" y="8707"/>
                  </a:cubicBezTo>
                  <a:cubicBezTo>
                    <a:pt x="10565" y="9611"/>
                    <a:pt x="10271" y="11238"/>
                    <a:pt x="9789" y="12121"/>
                  </a:cubicBezTo>
                  <a:cubicBezTo>
                    <a:pt x="9308" y="13004"/>
                    <a:pt x="9190" y="13202"/>
                    <a:pt x="8870" y="13442"/>
                  </a:cubicBezTo>
                  <a:cubicBezTo>
                    <a:pt x="8549" y="13681"/>
                    <a:pt x="8143" y="13804"/>
                    <a:pt x="8023" y="13819"/>
                  </a:cubicBezTo>
                  <a:cubicBezTo>
                    <a:pt x="7904" y="13834"/>
                    <a:pt x="7748" y="13862"/>
                    <a:pt x="7748" y="13862"/>
                  </a:cubicBezTo>
                  <a:close/>
                </a:path>
              </a:pathLst>
            </a:custGeom>
            <a:solidFill>
              <a:srgbClr val="3E6E84"/>
            </a:solidFill>
            <a:ln w="12700">
              <a:miter lim="400000"/>
            </a:ln>
          </p:spPr>
          <p:txBody>
            <a:bodyPr lIns="9523" tIns="9523" rIns="9523" bIns="9523" anchor="ctr"/>
            <a:lstStyle/>
            <a:p>
              <a:pPr defTabSz="114277">
                <a:defRPr sz="1400" spc="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700"/>
            </a:p>
          </p:txBody>
        </p:sp>
      </p:grp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857" y="1214027"/>
            <a:ext cx="5967109" cy="138498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11045952" cy="422376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en-US" sz="2200" b="0" i="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 Placem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7084695" y="2188105"/>
            <a:ext cx="4433888" cy="3908736"/>
          </a:xfrm>
          <a:prstGeom prst="rect">
            <a:avLst/>
          </a:prstGeom>
        </p:spPr>
        <p:txBody>
          <a:bodyPr lIns="121893" tIns="60947" rIns="121893" bIns="60947">
            <a:spAutoFit/>
          </a:bodyPr>
          <a:lstStyle/>
          <a:p>
            <a:pPr defTabSz="542925">
              <a:spcBef>
                <a:spcPts val="800"/>
              </a:spcBef>
            </a:pPr>
            <a:r>
              <a:rPr lang="en-US" sz="1600" b="1" dirty="0">
                <a:solidFill>
                  <a:schemeClr val="accent1"/>
                </a:solidFill>
                <a:cs typeface="Salesforce Sans" charset="0"/>
              </a:rPr>
              <a:t>Realigning Guides</a:t>
            </a:r>
            <a:endParaRPr lang="en-US" sz="1600" dirty="0">
              <a:solidFill>
                <a:schemeClr val="accent1"/>
              </a:solidFill>
              <a:cs typeface="Salesforce Sans" charset="0"/>
            </a:endParaRPr>
          </a:p>
          <a:p>
            <a:pPr defTabSz="542925">
              <a:spcBef>
                <a:spcPts val="800"/>
              </a:spcBef>
            </a:pP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Guides can can easily be bumped and moved accidentally.  </a:t>
            </a:r>
          </a:p>
          <a:p>
            <a:pPr defTabSz="542925">
              <a:spcBef>
                <a:spcPts val="800"/>
              </a:spcBef>
            </a:pP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This slide layout show you how to reset your guides. </a:t>
            </a:r>
          </a:p>
          <a:p>
            <a:pPr defTabSz="542925">
              <a:spcBef>
                <a:spcPts val="800"/>
              </a:spcBef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NOTE: </a:t>
            </a: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When working on any older deck, be sure to check and ensure that the guides in your deck are set.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/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 Turn on your guides 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 startAt="2"/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 Insert a new slide the using the Guide Layout slide option.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 startAt="2"/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 Do your guides align with the orange lines in the new slide?  </a:t>
            </a: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If yes, your guides are set, if not, proceed then realign each of the lines to line up with the lines shown on this page. 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 startAt="2"/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 Once guides are reset, delete the Guide Layout Slide</a:t>
            </a:r>
          </a:p>
          <a:p>
            <a:pPr defTabSz="542925">
              <a:spcBef>
                <a:spcPts val="800"/>
              </a:spcBef>
            </a:pPr>
            <a:endParaRPr lang="en-US" sz="1300" dirty="0">
              <a:solidFill>
                <a:schemeClr val="accent2"/>
              </a:solidFill>
              <a:cs typeface="Salesforce Sans" charset="0"/>
            </a:endParaRPr>
          </a:p>
          <a:p>
            <a:pPr defTabSz="542925">
              <a:spcBef>
                <a:spcPts val="800"/>
              </a:spcBef>
            </a:pPr>
            <a:endParaRPr lang="en-US" sz="1300" dirty="0">
              <a:solidFill>
                <a:schemeClr val="accent2"/>
              </a:solidFill>
              <a:cs typeface="Salesforce Sans" charset="0"/>
            </a:endParaRPr>
          </a:p>
        </p:txBody>
      </p:sp>
      <p:sp>
        <p:nvSpPr>
          <p:cNvPr id="16" name="Content Placeholder 16"/>
          <p:cNvSpPr txBox="1">
            <a:spLocks/>
          </p:cNvSpPr>
          <p:nvPr userDrawn="1"/>
        </p:nvSpPr>
        <p:spPr>
          <a:xfrm>
            <a:off x="1046480" y="2188105"/>
            <a:ext cx="4724400" cy="3525837"/>
          </a:xfrm>
          <a:prstGeom prst="rect">
            <a:avLst/>
          </a:prstGeom>
        </p:spPr>
        <p:txBody>
          <a:bodyPr lIns="121893" tIns="60947" rIns="121893" bIns="60947"/>
          <a:lstStyle>
            <a:lvl1pPr marL="0" indent="0" algn="l" defTabSz="457177" rtl="0" eaLnBrk="1" latinLnBrk="0" hangingPunct="1">
              <a:spcBef>
                <a:spcPts val="1200"/>
              </a:spcBef>
              <a:buFont typeface="Arial"/>
              <a:buNone/>
              <a:defRPr sz="2400" kern="1200">
                <a:solidFill>
                  <a:schemeClr val="accent3"/>
                </a:solidFill>
                <a:latin typeface="Arial"/>
                <a:ea typeface="+mn-ea"/>
                <a:cs typeface="Arial"/>
              </a:defRPr>
            </a:lvl1pPr>
            <a:lvl2pPr marL="233363" indent="-233363" algn="l" defTabSz="457177" rtl="0" eaLnBrk="1" latinLnBrk="0" hangingPunct="1">
              <a:spcBef>
                <a:spcPts val="800"/>
              </a:spcBef>
              <a:spcAft>
                <a:spcPts val="200"/>
              </a:spcAft>
              <a:buFont typeface="Arial"/>
              <a:buChar char="•"/>
              <a:defRPr sz="20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 marL="457200" indent="-161925" algn="l" defTabSz="457177" rtl="0" eaLnBrk="1" latinLnBrk="0" hangingPunct="1">
              <a:spcBef>
                <a:spcPts val="600"/>
              </a:spcBef>
              <a:spcAft>
                <a:spcPts val="200"/>
              </a:spcAft>
              <a:buFont typeface="Lucida Grande"/>
              <a:buChar char="-"/>
              <a:tabLst/>
              <a:defRPr sz="16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3pPr>
            <a:lvl4pPr marL="1600120" indent="-228589" algn="l" defTabSz="45717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297" indent="-228589" algn="l" defTabSz="45717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474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1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accent1"/>
                </a:solidFill>
                <a:latin typeface="Salesforce Sans"/>
                <a:cs typeface="Salesforce Sans"/>
              </a:rPr>
              <a:t>What are Drawing Guides?  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This lines that that appear on all pages in the same spot, but don’t show up when you print or view deck in Show mode.  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Think of them as internal margins for the proper alignment and consistent placement of content. Object will snap to them and they are also perfect for cropping an image to. 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This template has pre-made guides that delineate where your workspace is.  </a:t>
            </a:r>
            <a:b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</a:br>
            <a:br>
              <a:rPr lang="en-US" sz="1200" b="1" dirty="0">
                <a:solidFill>
                  <a:schemeClr val="accent1"/>
                </a:solidFill>
                <a:latin typeface="Salesforce Sans"/>
                <a:cs typeface="Salesforce Sans"/>
              </a:rPr>
            </a:br>
            <a:r>
              <a:rPr lang="en-US" sz="1600" b="1" dirty="0">
                <a:solidFill>
                  <a:schemeClr val="accent1"/>
                </a:solidFill>
                <a:latin typeface="Salesforce Sans"/>
                <a:cs typeface="Salesforce Sans"/>
              </a:rPr>
              <a:t>How to Turn Guides On and Off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Windows: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ALT + F9 or Right click in blue area off workspace &gt;Grids and Guides&gt;Display Drawing Guides on Screen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Mac 2011: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Control + Option + Command + G or </a:t>
            </a:r>
            <a:b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</a:b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View&gt;Guides&gt;Static Guides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MAC 2008:  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Command + G or View&gt;Guides&gt;Static Guides</a:t>
            </a:r>
          </a:p>
        </p:txBody>
      </p:sp>
      <p:sp>
        <p:nvSpPr>
          <p:cNvPr id="17" name="TextBox 19"/>
          <p:cNvSpPr txBox="1">
            <a:spLocks noChangeArrowheads="1"/>
          </p:cNvSpPr>
          <p:nvPr userDrawn="1"/>
        </p:nvSpPr>
        <p:spPr bwMode="auto">
          <a:xfrm>
            <a:off x="7497766" y="1756093"/>
            <a:ext cx="36591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9pPr>
          </a:lstStyle>
          <a:p>
            <a:pPr algn="r">
              <a:spcBef>
                <a:spcPts val="300"/>
              </a:spcBef>
              <a:spcAft>
                <a:spcPts val="1000"/>
              </a:spcAft>
            </a:pPr>
            <a:r>
              <a:rPr lang="en-US" sz="1200">
                <a:solidFill>
                  <a:schemeClr val="accent1"/>
                </a:solidFill>
              </a:rPr>
              <a:t>The left and right top and bottom corners only area you should work within on your slides.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 rot="16200000">
            <a:off x="6094413" y="-5452495"/>
            <a:ext cx="0" cy="12188825"/>
          </a:xfrm>
          <a:prstGeom prst="line">
            <a:avLst/>
          </a:prstGeom>
          <a:ln w="19050" cmpd="sng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 userDrawn="1"/>
        </p:nvGrpSpPr>
        <p:grpSpPr>
          <a:xfrm>
            <a:off x="0" y="-1588"/>
            <a:ext cx="12188825" cy="6859588"/>
            <a:chOff x="0" y="-1588"/>
            <a:chExt cx="12188825" cy="6859588"/>
          </a:xfrm>
        </p:grpSpPr>
        <p:cxnSp>
          <p:nvCxnSpPr>
            <p:cNvPr id="5" name="Straight Connector 4"/>
            <p:cNvCxnSpPr/>
            <p:nvPr userDrawn="1"/>
          </p:nvCxnSpPr>
          <p:spPr>
            <a:xfrm>
              <a:off x="581025" y="0"/>
              <a:ext cx="0" cy="6858000"/>
            </a:xfrm>
            <a:prstGeom prst="line">
              <a:avLst/>
            </a:prstGeom>
            <a:ln w="19050" cmpd="sng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11618913" y="-1588"/>
              <a:ext cx="0" cy="6858001"/>
            </a:xfrm>
            <a:prstGeom prst="line">
              <a:avLst/>
            </a:prstGeom>
            <a:ln w="19050" cmpd="sng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 rot="16200000">
              <a:off x="6094413" y="114277"/>
              <a:ext cx="0" cy="12188825"/>
            </a:xfrm>
            <a:prstGeom prst="line">
              <a:avLst/>
            </a:prstGeom>
            <a:ln w="63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 rot="16200000">
              <a:off x="6094413" y="-4336462"/>
              <a:ext cx="0" cy="12188825"/>
            </a:xfrm>
            <a:prstGeom prst="line">
              <a:avLst/>
            </a:prstGeom>
            <a:ln w="19050" cmpd="sng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ight Arrow 11"/>
            <p:cNvSpPr/>
            <p:nvPr userDrawn="1"/>
          </p:nvSpPr>
          <p:spPr>
            <a:xfrm rot="8100000" flipH="1">
              <a:off x="11244283" y="1765038"/>
              <a:ext cx="364585" cy="373248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Salesforce Sans"/>
                <a:cs typeface="VAG Rounded Std Light"/>
              </a:endParaRPr>
            </a:p>
          </p:txBody>
        </p:sp>
        <p:sp>
          <p:nvSpPr>
            <p:cNvPr id="13" name="Right Arrow 12"/>
            <p:cNvSpPr/>
            <p:nvPr userDrawn="1"/>
          </p:nvSpPr>
          <p:spPr>
            <a:xfrm rot="13500000">
              <a:off x="580248" y="1765038"/>
              <a:ext cx="364585" cy="373248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Salesforce Sans"/>
                <a:cs typeface="VAG Rounded Std Light"/>
              </a:endParaRPr>
            </a:p>
          </p:txBody>
        </p:sp>
        <p:sp>
          <p:nvSpPr>
            <p:cNvPr id="14" name="Right Arrow 13"/>
            <p:cNvSpPr/>
            <p:nvPr userDrawn="1"/>
          </p:nvSpPr>
          <p:spPr>
            <a:xfrm rot="13500000" flipH="1" flipV="1">
              <a:off x="11244282" y="5638833"/>
              <a:ext cx="364585" cy="373248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Salesforce Sans"/>
                <a:cs typeface="VAG Rounded Std Light"/>
              </a:endParaRPr>
            </a:p>
          </p:txBody>
        </p:sp>
        <p:sp>
          <p:nvSpPr>
            <p:cNvPr id="15" name="Right Arrow 14"/>
            <p:cNvSpPr/>
            <p:nvPr userDrawn="1"/>
          </p:nvSpPr>
          <p:spPr>
            <a:xfrm rot="8100000" flipV="1">
              <a:off x="580248" y="5638833"/>
              <a:ext cx="364585" cy="373248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Salesforce Sans"/>
                <a:cs typeface="VAG Rounded Std Light"/>
              </a:endParaRPr>
            </a:p>
          </p:txBody>
        </p:sp>
        <p:cxnSp>
          <p:nvCxnSpPr>
            <p:cNvPr id="19" name="Straight Connector 18"/>
            <p:cNvCxnSpPr/>
            <p:nvPr userDrawn="1"/>
          </p:nvCxnSpPr>
          <p:spPr>
            <a:xfrm rot="16200000">
              <a:off x="6094413" y="-4616347"/>
              <a:ext cx="0" cy="12188825"/>
            </a:xfrm>
            <a:prstGeom prst="line">
              <a:avLst/>
            </a:prstGeom>
            <a:ln w="19050" cmpd="sng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 rot="16200000">
              <a:off x="6094413" y="373252"/>
              <a:ext cx="0" cy="12188825"/>
            </a:xfrm>
            <a:prstGeom prst="line">
              <a:avLst/>
            </a:prstGeom>
            <a:ln w="63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/>
          <p:cNvSpPr/>
          <p:nvPr userDrawn="1"/>
        </p:nvSpPr>
        <p:spPr>
          <a:xfrm>
            <a:off x="7122513" y="5632798"/>
            <a:ext cx="3980779" cy="841224"/>
          </a:xfrm>
          <a:prstGeom prst="rect">
            <a:avLst/>
          </a:prstGeom>
        </p:spPr>
        <p:txBody>
          <a:bodyPr wrap="square" lIns="121888" tIns="60944" rIns="121888" bIns="60944">
            <a:spAutoFit/>
          </a:bodyPr>
          <a:lstStyle/>
          <a:p>
            <a:pPr marL="0" algn="l" defTabSz="542902" rtl="0" eaLnBrk="1" latinLnBrk="0" hangingPunct="1">
              <a:spcBef>
                <a:spcPts val="800"/>
              </a:spcBef>
              <a:buFont typeface="Salesforce Sans" charset="0"/>
              <a:buNone/>
            </a:pPr>
            <a:r>
              <a: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Salesforce Sans" charset="0"/>
              </a:rPr>
              <a:t>How to Create</a:t>
            </a:r>
            <a:r>
              <a:rPr lang="en-US" sz="1600" b="1" kern="1200" baseline="0" dirty="0">
                <a:solidFill>
                  <a:schemeClr val="accent1"/>
                </a:solidFill>
                <a:latin typeface="+mn-lt"/>
                <a:ea typeface="+mn-ea"/>
                <a:cs typeface="Salesforce Sans" charset="0"/>
              </a:rPr>
              <a:t> a New Guide Line</a:t>
            </a:r>
            <a:endParaRPr lang="en-US" sz="1600" b="1" kern="1200" dirty="0">
              <a:solidFill>
                <a:schemeClr val="accent1"/>
              </a:solidFill>
              <a:latin typeface="+mn-lt"/>
              <a:ea typeface="+mn-ea"/>
              <a:cs typeface="Salesforce Sans" charset="0"/>
            </a:endParaRPr>
          </a:p>
          <a:p>
            <a:pPr defTabSz="542902">
              <a:spcBef>
                <a:spcPts val="800"/>
              </a:spcBef>
              <a:buFont typeface="Salesforce Sans" charset="0"/>
              <a:buNone/>
            </a:pP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Select a guide,</a:t>
            </a:r>
            <a:r>
              <a:rPr lang="en-US" sz="1200" baseline="0" dirty="0">
                <a:solidFill>
                  <a:schemeClr val="accent2"/>
                </a:solidFill>
                <a:cs typeface="Salesforce Sans" charset="0"/>
              </a:rPr>
              <a:t> hold down the Option key and drag.  This will duplicate the line</a:t>
            </a:r>
            <a:endParaRPr lang="en-US" sz="1300" dirty="0">
              <a:solidFill>
                <a:schemeClr val="accent2"/>
              </a:solidFill>
              <a:cs typeface="Salesforce Sans" charset="0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71500" y="63503"/>
            <a:ext cx="11617326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Drawing Guide Placement and Realignment Tool (Margins)</a:t>
            </a:r>
            <a:endParaRPr lang="en-US" dirty="0"/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29807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415503" y="992767"/>
            <a:ext cx="11357841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2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2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2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2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2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2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2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2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2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415492" y="3778833"/>
            <a:ext cx="11357841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2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2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2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2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2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2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2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2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2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11293669" y="6217623"/>
            <a:ext cx="731409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064524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098833" y="2590618"/>
            <a:ext cx="5184284" cy="1298448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tabLst/>
              <a:defRPr sz="2800" b="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098833" y="3889066"/>
            <a:ext cx="7695970" cy="476932"/>
          </a:xfrm>
          <a:prstGeom prst="rect">
            <a:avLst/>
          </a:prstGeom>
        </p:spPr>
        <p:txBody>
          <a:bodyPr>
            <a:noAutofit/>
          </a:bodyPr>
          <a:lstStyle>
            <a:lvl1pPr marL="11113" indent="-1111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000" b="0" i="0" kern="1200" spc="0" baseline="0" dirty="0">
                <a:solidFill>
                  <a:schemeClr val="bg1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Text Placeholder 6"/>
          <p:cNvSpPr>
            <a:spLocks noGrp="1"/>
          </p:cNvSpPr>
          <p:nvPr userDrawn="1">
            <p:ph type="body" sz="quarter" idx="16" hasCustomPrompt="1"/>
          </p:nvPr>
        </p:nvSpPr>
        <p:spPr bwMode="invGray">
          <a:xfrm>
            <a:off x="2098833" y="4862585"/>
            <a:ext cx="7695971" cy="285093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lang="en-US" sz="1400" b="0" i="0" kern="1200" spc="0" baseline="0" dirty="0" smtClean="0">
                <a:solidFill>
                  <a:schemeClr val="bg1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and Email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2098833" y="4627557"/>
            <a:ext cx="7695970" cy="247406"/>
          </a:xfrm>
        </p:spPr>
        <p:txBody>
          <a:bodyPr/>
          <a:lstStyle>
            <a:lvl1pPr marL="0" indent="0" algn="l">
              <a:lnSpc>
                <a:spcPct val="95000"/>
              </a:lnSpc>
              <a:spcBef>
                <a:spcPts val="0"/>
              </a:spcBef>
              <a:buFont typeface="Arial" charset="0"/>
              <a:buNone/>
              <a:defRPr sz="1400" b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Name of Presenter</a:t>
            </a:r>
            <a:r>
              <a:rPr lang="en-US" baseline="0" dirty="0"/>
              <a:t>,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493" y="4623277"/>
            <a:ext cx="2492871" cy="2136125"/>
          </a:xfrm>
          <a:prstGeom prst="rect">
            <a:avLst/>
          </a:prstGeom>
        </p:spPr>
      </p:pic>
      <p:pic>
        <p:nvPicPr>
          <p:cNvPr id="8" name="pasted-image.pdf" descr="pasted-image.pdf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42929" y="2453378"/>
            <a:ext cx="628455" cy="4399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040733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042" y="974446"/>
            <a:ext cx="6457971" cy="1298448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tabLst/>
              <a:defRPr sz="30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510821" y="2272894"/>
            <a:ext cx="6447192" cy="476932"/>
          </a:xfrm>
          <a:prstGeom prst="rect">
            <a:avLst/>
          </a:prstGeom>
        </p:spPr>
        <p:txBody>
          <a:bodyPr>
            <a:noAutofit/>
          </a:bodyPr>
          <a:lstStyle>
            <a:lvl1pPr marL="11113" indent="-1111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200" b="0" i="0" kern="1200" spc="0" baseline="0" dirty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Text Placeholder 6"/>
          <p:cNvSpPr>
            <a:spLocks noGrp="1"/>
          </p:cNvSpPr>
          <p:nvPr userDrawn="1">
            <p:ph type="body" sz="quarter" idx="16" hasCustomPrompt="1"/>
          </p:nvPr>
        </p:nvSpPr>
        <p:spPr bwMode="invGray">
          <a:xfrm>
            <a:off x="510821" y="3518602"/>
            <a:ext cx="6447193" cy="285093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600" b="0" i="0" kern="1200" spc="0" baseline="0" dirty="0" smtClean="0">
                <a:solidFill>
                  <a:schemeClr val="bg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and Email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10821" y="3264937"/>
            <a:ext cx="6447192" cy="247406"/>
          </a:xfrm>
        </p:spPr>
        <p:txBody>
          <a:bodyPr/>
          <a:lstStyle>
            <a:lvl1pPr algn="l">
              <a:lnSpc>
                <a:spcPct val="95000"/>
              </a:lnSpc>
              <a:spcBef>
                <a:spcPts val="0"/>
              </a:spcBef>
              <a:defRPr sz="1600" b="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Name of Presenter</a:t>
            </a:r>
            <a:r>
              <a:rPr lang="en-US" baseline="0" dirty="0"/>
              <a:t>, Title</a:t>
            </a:r>
          </a:p>
        </p:txBody>
      </p:sp>
      <p:pic>
        <p:nvPicPr>
          <p:cNvPr id="9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4061" y="514275"/>
            <a:ext cx="760431" cy="5323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807" y="5366201"/>
            <a:ext cx="1650440" cy="141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2851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en-US" sz="2200" b="0" i="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066514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11045952" cy="422376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en-US" sz="2200" b="0" i="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21225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5303520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13932" y="1764285"/>
            <a:ext cx="5303520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80710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3429000" cy="422390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377367" y="1764002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83233" y="1763713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332893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- Mountain Footer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"/>
            <a:ext cx="12192000" cy="6858000"/>
          </a:xfrm>
          <a:prstGeom prst="rect">
            <a:avLst/>
          </a:prstGeom>
        </p:spPr>
      </p:pic>
      <p:grpSp>
        <p:nvGrpSpPr>
          <p:cNvPr id="5" name="GRID" hidden="1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-326" y="-4"/>
            <a:chExt cx="12192006" cy="6858004"/>
          </a:xfrm>
        </p:grpSpPr>
        <p:pic>
          <p:nvPicPr>
            <p:cNvPr id="6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6" y="-4"/>
              <a:ext cx="12192006" cy="6858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575937" y="1747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75937" y="1900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575937" y="14430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75937" y="1138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575937" y="833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575937" y="5286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75937" y="71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75937" y="2238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Content Placeholder 32"/>
          <p:cNvSpPr>
            <a:spLocks noGrp="1"/>
          </p:cNvSpPr>
          <p:nvPr userDrawn="1">
            <p:ph sz="quarter" idx="10"/>
          </p:nvPr>
        </p:nvSpPr>
        <p:spPr>
          <a:xfrm>
            <a:off x="571500" y="1764285"/>
            <a:ext cx="11045952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 dirty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grpSp>
        <p:nvGrpSpPr>
          <p:cNvPr id="27" name="GRID" hidden="1"/>
          <p:cNvGrpSpPr/>
          <p:nvPr userDrawn="1"/>
        </p:nvGrpSpPr>
        <p:grpSpPr>
          <a:xfrm>
            <a:off x="-326" y="-4"/>
            <a:ext cx="12192006" cy="6858004"/>
            <a:chOff x="-326" y="-4"/>
            <a:chExt cx="12192006" cy="6858004"/>
          </a:xfrm>
        </p:grpSpPr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6" y="-4"/>
              <a:ext cx="12192006" cy="6858004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 userDrawn="1"/>
          </p:nvGrpSpPr>
          <p:grpSpPr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32" name="Straight Connector 31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575284" y="1747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575284" y="1900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575284" y="1442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575284" y="1138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575284" y="833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75284" y="528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75284" y="71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75284" y="223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3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51" name="pasted-image.pdf" descr="pasted-image.pdf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005503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- Mountain 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ID" hidden="1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-326" y="-4"/>
            <a:chExt cx="12192006" cy="6858004"/>
          </a:xfrm>
        </p:grpSpPr>
        <p:pic>
          <p:nvPicPr>
            <p:cNvPr id="6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6" y="-4"/>
              <a:ext cx="12192006" cy="6858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575937" y="1747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75937" y="1900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575937" y="14430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75937" y="1138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575937" y="833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575937" y="5286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75937" y="71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75937" y="2238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Content Placeholder 32"/>
          <p:cNvSpPr>
            <a:spLocks noGrp="1"/>
          </p:cNvSpPr>
          <p:nvPr userDrawn="1">
            <p:ph sz="quarter" idx="10"/>
          </p:nvPr>
        </p:nvSpPr>
        <p:spPr>
          <a:xfrm>
            <a:off x="571500" y="1764285"/>
            <a:ext cx="11045952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 dirty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grpSp>
        <p:nvGrpSpPr>
          <p:cNvPr id="27" name="GRID" hidden="1"/>
          <p:cNvGrpSpPr/>
          <p:nvPr userDrawn="1"/>
        </p:nvGrpSpPr>
        <p:grpSpPr>
          <a:xfrm>
            <a:off x="-326" y="-4"/>
            <a:ext cx="12192006" cy="6858004"/>
            <a:chOff x="-326" y="-4"/>
            <a:chExt cx="12192006" cy="6858004"/>
          </a:xfrm>
        </p:grpSpPr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6" y="-4"/>
              <a:ext cx="12192006" cy="6858004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 userDrawn="1"/>
          </p:nvGrpSpPr>
          <p:grpSpPr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32" name="Straight Connector 31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575284" y="1747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575284" y="1900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575284" y="1442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575284" y="1138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575284" y="833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75284" y="528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75284" y="71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75284" y="223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pic>
        <p:nvPicPr>
          <p:cNvPr id="54" name="pasted-image.pdf" descr="pasted-image.pdf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92258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5303520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13932" y="1764285"/>
            <a:ext cx="5303520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 Forest - Mountai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18"/>
            <a:ext cx="12192000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7"/>
            <a:ext cx="11045952" cy="3214113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93859495"/>
      </p:ext>
    </p:extLst>
  </p:cSld>
  <p:clrMapOvr>
    <a:masterClrMapping/>
  </p:clrMapOvr>
  <p:transition>
    <p:fade/>
  </p:transition>
  <p:hf sldNum="0"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 Forest - Mountai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499" y="1764286"/>
            <a:ext cx="10390667" cy="3214113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20801055"/>
      </p:ext>
    </p:extLst>
  </p:cSld>
  <p:clrMapOvr>
    <a:masterClrMapping/>
  </p:clrMapOvr>
  <p:transition>
    <p:fade/>
  </p:transition>
  <p:hf sldNum="0"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 For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18"/>
            <a:ext cx="12192000" cy="6858000"/>
          </a:xfrm>
          <a:prstGeom prst="rect">
            <a:avLst/>
          </a:prstGeom>
        </p:spPr>
      </p:pic>
      <p:sp>
        <p:nvSpPr>
          <p:cNvPr id="30" name="Shape 677"/>
          <p:cNvSpPr/>
          <p:nvPr userDrawn="1"/>
        </p:nvSpPr>
        <p:spPr>
          <a:xfrm>
            <a:off x="4743104" y="4674662"/>
            <a:ext cx="1038257" cy="937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678" y="0"/>
                </a:moveTo>
                <a:lnTo>
                  <a:pt x="8249" y="2066"/>
                </a:lnTo>
                <a:lnTo>
                  <a:pt x="6561" y="2642"/>
                </a:lnTo>
                <a:lnTo>
                  <a:pt x="8510" y="6504"/>
                </a:lnTo>
                <a:lnTo>
                  <a:pt x="0" y="21600"/>
                </a:lnTo>
                <a:lnTo>
                  <a:pt x="8751" y="18238"/>
                </a:lnTo>
                <a:lnTo>
                  <a:pt x="14486" y="12617"/>
                </a:lnTo>
                <a:lnTo>
                  <a:pt x="8809" y="8085"/>
                </a:lnTo>
                <a:lnTo>
                  <a:pt x="9037" y="7151"/>
                </a:lnTo>
                <a:lnTo>
                  <a:pt x="13546" y="8109"/>
                </a:lnTo>
                <a:lnTo>
                  <a:pt x="14789" y="7648"/>
                </a:lnTo>
                <a:lnTo>
                  <a:pt x="17160" y="10223"/>
                </a:lnTo>
                <a:lnTo>
                  <a:pt x="21600" y="6125"/>
                </a:lnTo>
                <a:lnTo>
                  <a:pt x="13080" y="3080"/>
                </a:lnTo>
                <a:lnTo>
                  <a:pt x="7678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1" tIns="45710" rIns="45711" bIns="45710"/>
          <a:lstStyle/>
          <a:p>
            <a:pPr defTabSz="914034"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7"/>
            <a:ext cx="11045952" cy="3427473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55516905"/>
      </p:ext>
    </p:extLst>
  </p:cSld>
  <p:clrMapOvr>
    <a:masterClrMapping/>
  </p:clrMapOvr>
  <p:transition>
    <p:fade/>
  </p:transition>
  <p:hf sldNum="0"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Forest - Mountai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990"/>
            <a:ext cx="12192000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7"/>
            <a:ext cx="11045952" cy="2230197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1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07298736"/>
      </p:ext>
    </p:extLst>
  </p:cSld>
  <p:clrMapOvr>
    <a:masterClrMapping/>
  </p:clrMapOvr>
  <p:transition>
    <p:fade/>
  </p:transition>
  <p:hf sldNum="0" hd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Forest - Mountai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990"/>
            <a:ext cx="12192000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499" y="1764286"/>
            <a:ext cx="10582053" cy="3153153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1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47086691"/>
      </p:ext>
    </p:extLst>
  </p:cSld>
  <p:clrMapOvr>
    <a:masterClrMapping/>
  </p:clrMapOvr>
  <p:transition>
    <p:fade/>
  </p:transition>
  <p:hf sldNum="0" hd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Fores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16776"/>
            <a:ext cx="12188816" cy="685620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4"/>
            <a:ext cx="11045952" cy="2289556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6984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Title 2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35850753"/>
      </p:ext>
    </p:extLst>
  </p:cSld>
  <p:clrMapOvr>
    <a:masterClrMapping/>
  </p:clrMapOvr>
  <p:transition>
    <p:fade/>
  </p:transition>
  <p:hf sldNum="0" hd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 Fores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1"/>
            <a:ext cx="12188816" cy="685620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3314319"/>
            <a:ext cx="11045952" cy="2289556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6984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Title 2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26701851"/>
      </p:ext>
    </p:extLst>
  </p:cSld>
  <p:clrMapOvr>
    <a:masterClrMapping/>
  </p:clrMapOvr>
  <p:transition>
    <p:fade/>
  </p:transition>
  <p:hf sldNum="0" hd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 Plains -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213"/>
          <a:stretch/>
        </p:blipFill>
        <p:spPr>
          <a:xfrm>
            <a:off x="4" y="0"/>
            <a:ext cx="12188816" cy="17642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27"/>
          <a:stretch/>
        </p:blipFill>
        <p:spPr>
          <a:xfrm>
            <a:off x="4" y="565459"/>
            <a:ext cx="12188816" cy="6292541"/>
          </a:xfrm>
          <a:prstGeom prst="rect">
            <a:avLst/>
          </a:prstGeom>
        </p:spPr>
      </p:pic>
      <p:pic>
        <p:nvPicPr>
          <p:cNvPr id="12" name="Drk Green Tree.png" descr="Drk Green Tree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1180" y="5976427"/>
            <a:ext cx="416703" cy="745323"/>
          </a:xfrm>
          <a:prstGeom prst="rect">
            <a:avLst/>
          </a:prstGeom>
          <a:ln w="3175">
            <a:miter lim="400000"/>
          </a:ln>
        </p:spPr>
      </p:pic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4"/>
            <a:ext cx="11045952" cy="2289556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6984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Title 2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0" name="Drk Green Tree.png" descr="Drk Green Tree.png"/>
          <p:cNvPicPr>
            <a:picLocks noChangeAspect="1"/>
          </p:cNvPicPr>
          <p:nvPr userDrawn="1"/>
        </p:nvPicPr>
        <p:blipFill rotWithShape="1">
          <a:blip r:embed="rId3"/>
          <a:srcRect r="29477"/>
          <a:stretch/>
        </p:blipFill>
        <p:spPr>
          <a:xfrm>
            <a:off x="11905512" y="6056749"/>
            <a:ext cx="262200" cy="665001"/>
          </a:xfrm>
          <a:prstGeom prst="rect">
            <a:avLst/>
          </a:prstGeom>
          <a:ln w="3175">
            <a:miter lim="400000"/>
          </a:ln>
        </p:spPr>
      </p:pic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Golden-Tree.png" descr="Golden-Tree.png"/>
          <p:cNvPicPr>
            <a:picLocks noChangeAspect="1"/>
          </p:cNvPicPr>
          <p:nvPr userDrawn="1"/>
        </p:nvPicPr>
        <p:blipFill rotWithShape="1">
          <a:blip r:embed="rId5"/>
          <a:srcRect l="36158" t="1178" r="-12516" b="10074"/>
          <a:stretch/>
        </p:blipFill>
        <p:spPr>
          <a:xfrm flipH="1">
            <a:off x="11778629" y="5971906"/>
            <a:ext cx="410196" cy="785108"/>
          </a:xfrm>
          <a:prstGeom prst="rect">
            <a:avLst/>
          </a:prstGeom>
          <a:ln w="3175">
            <a:miter lim="400000"/>
          </a:ln>
        </p:spPr>
      </p:pic>
      <p:pic>
        <p:nvPicPr>
          <p:cNvPr id="14" name="Golden-Tree.png" descr="Golden-Tree.png"/>
          <p:cNvPicPr>
            <a:picLocks noChangeAspect="1"/>
          </p:cNvPicPr>
          <p:nvPr userDrawn="1"/>
        </p:nvPicPr>
        <p:blipFill rotWithShape="1">
          <a:blip r:embed="rId5"/>
          <a:srcRect l="35957" t="1178" b="1178"/>
          <a:stretch/>
        </p:blipFill>
        <p:spPr>
          <a:xfrm>
            <a:off x="4" y="5864329"/>
            <a:ext cx="376514" cy="945349"/>
          </a:xfrm>
          <a:prstGeom prst="rect">
            <a:avLst/>
          </a:prstGeom>
          <a:ln w="3175">
            <a:miter lim="400000"/>
          </a:ln>
        </p:spPr>
      </p:pic>
      <p:pic>
        <p:nvPicPr>
          <p:cNvPr id="21" name="Drk Green Tree.png" descr="Drk Green Tree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663431" y="6258157"/>
            <a:ext cx="278905" cy="498856"/>
          </a:xfrm>
          <a:prstGeom prst="rect">
            <a:avLst/>
          </a:prstGeom>
          <a:ln w="3175">
            <a:miter lim="400000"/>
          </a:ln>
        </p:spPr>
      </p:pic>
      <p:pic>
        <p:nvPicPr>
          <p:cNvPr id="22" name="Drk Green Tree.png" descr="Drk Green Tree.png"/>
          <p:cNvPicPr>
            <a:picLocks noChangeAspect="1"/>
          </p:cNvPicPr>
          <p:nvPr userDrawn="1"/>
        </p:nvPicPr>
        <p:blipFill rotWithShape="1">
          <a:blip r:embed="rId3"/>
          <a:srcRect l="7335" t="89865" r="69644" b="-7511"/>
          <a:stretch/>
        </p:blipFill>
        <p:spPr>
          <a:xfrm>
            <a:off x="12117753" y="6721750"/>
            <a:ext cx="73806" cy="101181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43407274"/>
      </p:ext>
    </p:extLst>
  </p:cSld>
  <p:clrMapOvr>
    <a:masterClrMapping/>
  </p:clrMapOvr>
  <p:transition>
    <p:fade/>
  </p:transition>
  <p:hf sldNum="0" hd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 Plai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16776"/>
            <a:ext cx="12188816" cy="685620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4"/>
            <a:ext cx="11045952" cy="2289556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6984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Title 2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3-Trees-2.png" descr="3-Trees-2.png"/>
          <p:cNvPicPr>
            <a:picLocks noChangeAspect="1"/>
          </p:cNvPicPr>
          <p:nvPr userDrawn="1"/>
        </p:nvPicPr>
        <p:blipFill rotWithShape="1">
          <a:blip r:embed="rId4"/>
          <a:srcRect l="1" t="1395" r="41303" b="1395"/>
          <a:stretch/>
        </p:blipFill>
        <p:spPr>
          <a:xfrm>
            <a:off x="11652860" y="5230122"/>
            <a:ext cx="532935" cy="1459989"/>
          </a:xfrm>
          <a:prstGeom prst="rect">
            <a:avLst/>
          </a:prstGeom>
          <a:ln w="3175">
            <a:miter lim="400000"/>
          </a:ln>
        </p:spPr>
      </p:pic>
      <p:pic>
        <p:nvPicPr>
          <p:cNvPr id="14" name="Golden-Tree.png" descr="Golden-Tree.png"/>
          <p:cNvPicPr>
            <a:picLocks noChangeAspect="1"/>
          </p:cNvPicPr>
          <p:nvPr userDrawn="1"/>
        </p:nvPicPr>
        <p:blipFill rotWithShape="1">
          <a:blip r:embed="rId5"/>
          <a:srcRect l="31382" t="1178" b="1178"/>
          <a:stretch/>
        </p:blipFill>
        <p:spPr>
          <a:xfrm>
            <a:off x="4" y="5413548"/>
            <a:ext cx="383455" cy="898591"/>
          </a:xfrm>
          <a:prstGeom prst="rect">
            <a:avLst/>
          </a:prstGeom>
          <a:ln w="3175">
            <a:miter lim="400000"/>
          </a:ln>
        </p:spPr>
      </p:pic>
      <p:pic>
        <p:nvPicPr>
          <p:cNvPr id="12" name="Drk Green Tree.png" descr="Drk Green Tree.pn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55650" y="5614737"/>
            <a:ext cx="325715" cy="58258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61356542"/>
      </p:ext>
    </p:extLst>
  </p:cSld>
  <p:clrMapOvr>
    <a:masterClrMapping/>
  </p:clrMapOvr>
  <p:transition>
    <p:fade/>
  </p:transition>
  <p:hf sldNum="0" hd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Plai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16776"/>
            <a:ext cx="12188816" cy="685620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4"/>
            <a:ext cx="11045952" cy="2289556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6984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Title 2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3-Trees-2.png" descr="3-Trees-2.png"/>
          <p:cNvPicPr>
            <a:picLocks noChangeAspect="1"/>
          </p:cNvPicPr>
          <p:nvPr userDrawn="1"/>
        </p:nvPicPr>
        <p:blipFill rotWithShape="1">
          <a:blip r:embed="rId4"/>
          <a:srcRect l="1" t="1395" r="41303" b="1395"/>
          <a:stretch/>
        </p:blipFill>
        <p:spPr>
          <a:xfrm>
            <a:off x="11652860" y="4401027"/>
            <a:ext cx="532935" cy="1459989"/>
          </a:xfrm>
          <a:prstGeom prst="rect">
            <a:avLst/>
          </a:prstGeom>
          <a:ln w="3175">
            <a:miter lim="400000"/>
          </a:ln>
        </p:spPr>
      </p:pic>
      <p:pic>
        <p:nvPicPr>
          <p:cNvPr id="11" name="Golden-Tree.png" descr="Golden-Tree.png"/>
          <p:cNvPicPr>
            <a:picLocks noChangeAspect="1"/>
          </p:cNvPicPr>
          <p:nvPr userDrawn="1"/>
        </p:nvPicPr>
        <p:blipFill rotWithShape="1">
          <a:blip r:embed="rId5"/>
          <a:srcRect l="31382" t="1178" b="1178"/>
          <a:stretch/>
        </p:blipFill>
        <p:spPr>
          <a:xfrm>
            <a:off x="4" y="4401027"/>
            <a:ext cx="383455" cy="898591"/>
          </a:xfrm>
          <a:prstGeom prst="rect">
            <a:avLst/>
          </a:prstGeom>
          <a:ln w="3175">
            <a:miter lim="400000"/>
          </a:ln>
        </p:spPr>
      </p:pic>
      <p:pic>
        <p:nvPicPr>
          <p:cNvPr id="12" name="Drk Green Tree.png" descr="Drk Green Tree.pn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44233" y="4559032"/>
            <a:ext cx="325715" cy="58258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74094606"/>
      </p:ext>
    </p:extLst>
  </p:cSld>
  <p:clrMapOvr>
    <a:masterClrMapping/>
  </p:clrMapOvr>
  <p:transition>
    <p:fade/>
  </p:transition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3429000" cy="422390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377367" y="1764002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83233" y="1763713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s - Right -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0" y="0"/>
            <a:ext cx="12192000" cy="6857999"/>
            <a:chOff x="0" y="0"/>
            <a:chExt cx="12192000" cy="68579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" t="-860" r="87221" b="1"/>
            <a:stretch/>
          </p:blipFill>
          <p:spPr>
            <a:xfrm flipH="1">
              <a:off x="0" y="0"/>
              <a:ext cx="1402080" cy="685799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" t="-860" r="-1" b="1"/>
            <a:stretch/>
          </p:blipFill>
          <p:spPr>
            <a:xfrm>
              <a:off x="1243584" y="0"/>
              <a:ext cx="10948416" cy="6857999"/>
            </a:xfrm>
            <a:prstGeom prst="rect">
              <a:avLst/>
            </a:prstGeom>
          </p:spPr>
        </p:pic>
      </p:grpSp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58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6"/>
            <a:ext cx="11045952" cy="3779263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4948891" cy="278866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32678401"/>
      </p:ext>
    </p:extLst>
  </p:cSld>
  <p:clrMapOvr>
    <a:masterClrMapping/>
  </p:clrMapOvr>
  <p:transition>
    <p:fade/>
  </p:transition>
  <p:hf sldNum="0" hd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3" t="19176" b="1"/>
          <a:stretch/>
        </p:blipFill>
        <p:spPr>
          <a:xfrm>
            <a:off x="0" y="0"/>
            <a:ext cx="12195720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58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6"/>
            <a:ext cx="11045952" cy="3779263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4948891" cy="278866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7854441"/>
      </p:ext>
    </p:extLst>
  </p:cSld>
  <p:clrMapOvr>
    <a:masterClrMapping/>
  </p:clrMapOvr>
  <p:transition>
    <p:fade/>
  </p:transition>
  <p:hf sldNum="0" hd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h - Mountai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1786"/>
            <a:ext cx="12188824" cy="6856213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58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7"/>
            <a:ext cx="11045952" cy="3822126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4948891" cy="278866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pic>
        <p:nvPicPr>
          <p:cNvPr id="10" name="Path-1.png" descr="Path-1.png"/>
          <p:cNvPicPr>
            <a:picLocks noChangeAspect="1"/>
          </p:cNvPicPr>
          <p:nvPr userDrawn="1"/>
        </p:nvPicPr>
        <p:blipFill rotWithShape="1">
          <a:blip r:embed="rId3"/>
          <a:srcRect t="-3116"/>
          <a:stretch/>
        </p:blipFill>
        <p:spPr>
          <a:xfrm flipH="1">
            <a:off x="7152637" y="6293923"/>
            <a:ext cx="1591743" cy="564077"/>
          </a:xfrm>
          <a:prstGeom prst="rect">
            <a:avLst/>
          </a:prstGeom>
          <a:ln w="3175">
            <a:miter lim="400000"/>
          </a:ln>
        </p:spPr>
      </p:pic>
      <p:pic>
        <p:nvPicPr>
          <p:cNvPr id="12" name="pasted-image.pdf" descr="pasted-image.pdf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44690634"/>
      </p:ext>
    </p:extLst>
  </p:cSld>
  <p:clrMapOvr>
    <a:masterClrMapping/>
  </p:clrMapOvr>
  <p:transition>
    <p:fade/>
  </p:transition>
  <p:hf sldNum="0" hd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h - Hi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6"/>
            <a:ext cx="12188823" cy="6856212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57297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7"/>
            <a:ext cx="11045952" cy="3208766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4948891" cy="278866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20481026"/>
      </p:ext>
    </p:extLst>
  </p:cSld>
  <p:clrMapOvr>
    <a:masterClrMapping/>
  </p:clrMapOvr>
  <p:transition>
    <p:fade/>
  </p:transition>
  <p:hf sldNum="0" hd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h - Hi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1" cy="6856212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57297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7"/>
            <a:ext cx="11045952" cy="3208766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2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01654566"/>
      </p:ext>
    </p:extLst>
  </p:cSld>
  <p:clrMapOvr>
    <a:masterClrMapping/>
  </p:clrMapOvr>
  <p:transition>
    <p:fade/>
  </p:transition>
  <p:hf sldNum="0" hd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h - 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633"/>
            <a:ext cx="12193125" cy="6858633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57297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7"/>
            <a:ext cx="11045952" cy="3208766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pic>
        <p:nvPicPr>
          <p:cNvPr id="12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48003066"/>
      </p:ext>
    </p:extLst>
  </p:cSld>
  <p:clrMapOvr>
    <a:masterClrMapping/>
  </p:clrMapOvr>
  <p:transition>
    <p:fade/>
  </p:transition>
  <p:hf sldNum="0" hd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50" b="2550"/>
          <a:stretch/>
        </p:blipFill>
        <p:spPr>
          <a:xfrm>
            <a:off x="0" y="1785"/>
            <a:ext cx="12188825" cy="6856214"/>
          </a:xfrm>
          <a:prstGeom prst="rect">
            <a:avLst/>
          </a:prstGeom>
        </p:spPr>
      </p:pic>
      <p:sp>
        <p:nvSpPr>
          <p:cNvPr id="5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53614" y="3228950"/>
            <a:ext cx="214862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accent2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2809073" y="3805431"/>
            <a:ext cx="2071010" cy="850824"/>
          </a:xfrm>
        </p:spPr>
        <p:txBody>
          <a:bodyPr vert="horz" lIns="9144" tIns="0" rIns="0" bIns="0" rtlCol="0" anchor="t">
            <a:noAutofit/>
          </a:bodyPr>
          <a:lstStyle>
            <a:lvl1pPr algn="ctr">
              <a:spcBef>
                <a:spcPts val="600"/>
              </a:spcBef>
              <a:defRPr lang="en-US" sz="1200" spc="0" dirty="0" smtClean="0">
                <a:solidFill>
                  <a:schemeClr val="accent2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lang="en-US" sz="1200" spc="0" dirty="0" smtClean="0">
                <a:solidFill>
                  <a:schemeClr val="tx2"/>
                </a:solidFill>
              </a:defRPr>
            </a:lvl2pPr>
            <a:lvl3pPr>
              <a:defRPr lang="en-US" sz="1400" spc="0" dirty="0" smtClean="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57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125651" y="3805431"/>
            <a:ext cx="2068626" cy="850824"/>
          </a:xfrm>
        </p:spPr>
        <p:txBody>
          <a:bodyPr vert="horz" lIns="9144" tIns="0" rIns="0" bIns="0" rtlCol="0" anchor="t">
            <a:noAutofit/>
          </a:bodyPr>
          <a:lstStyle>
            <a:lvl1pPr algn="ctr">
              <a:spcBef>
                <a:spcPts val="600"/>
              </a:spcBef>
              <a:defRPr lang="en-US" sz="1200" spc="0" dirty="0" smtClean="0">
                <a:solidFill>
                  <a:schemeClr val="accent2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lang="en-US" sz="1200" spc="0" dirty="0" smtClean="0">
                <a:solidFill>
                  <a:schemeClr val="tx2"/>
                </a:solidFill>
              </a:defRPr>
            </a:lvl2pPr>
            <a:lvl3pPr>
              <a:defRPr lang="en-US" sz="1400" spc="0" dirty="0" smtClean="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59" name="Text Placehold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2779336" y="3228950"/>
            <a:ext cx="214862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accent2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083105" y="3228950"/>
            <a:ext cx="214862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accent2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2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686951" y="1553040"/>
            <a:ext cx="1681950" cy="1678453"/>
          </a:xfrm>
          <a:prstGeom prst="ellipse">
            <a:avLst/>
          </a:prstGeom>
          <a:solidFill>
            <a:schemeClr val="bg2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buNone/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3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3005815" y="1553040"/>
            <a:ext cx="1681950" cy="1678453"/>
          </a:xfrm>
          <a:prstGeom prst="ellipse">
            <a:avLst/>
          </a:prstGeom>
          <a:solidFill>
            <a:schemeClr val="bg2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buNone/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4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5285453" y="1553040"/>
            <a:ext cx="1681950" cy="1678453"/>
          </a:xfrm>
          <a:prstGeom prst="ellipse">
            <a:avLst/>
          </a:prstGeom>
          <a:solidFill>
            <a:schemeClr val="bg2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buNone/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492347" y="3805431"/>
            <a:ext cx="2071158" cy="850824"/>
          </a:xfrm>
        </p:spPr>
        <p:txBody>
          <a:bodyPr lIns="9144" anchor="t"/>
          <a:lstStyle>
            <a:lvl1pPr algn="ctr">
              <a:spcBef>
                <a:spcPts val="600"/>
              </a:spcBef>
              <a:defRPr sz="1200" spc="0" baseline="0">
                <a:solidFill>
                  <a:schemeClr val="accent2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sz="1200" spc="0">
                <a:solidFill>
                  <a:schemeClr val="tx2"/>
                </a:solidFill>
              </a:defRPr>
            </a:lvl2pPr>
            <a:lvl3pPr marL="228600" indent="-6350">
              <a:buNone/>
              <a:defRPr sz="1400" spc="0" baseline="0">
                <a:solidFill>
                  <a:schemeClr val="bg1"/>
                </a:solidFill>
              </a:defRPr>
            </a:lvl3pPr>
            <a:lvl4pPr marL="228600" indent="-1588">
              <a:buNone/>
              <a:defRPr lang="en-US" sz="1800" kern="1200" spc="-5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3" y="54755"/>
            <a:ext cx="11045825" cy="990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or Panelist Slide Title </a:t>
            </a:r>
            <a:r>
              <a:rPr lang="mr-IN" dirty="0"/>
              <a:t>–</a:t>
            </a:r>
            <a:r>
              <a:rPr lang="en-US" dirty="0"/>
              <a:t> 5 People</a:t>
            </a:r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9" hasCustomPrompt="1"/>
          </p:nvPr>
        </p:nvSpPr>
        <p:spPr>
          <a:xfrm>
            <a:off x="7439845" y="3805431"/>
            <a:ext cx="2071010" cy="850824"/>
          </a:xfrm>
        </p:spPr>
        <p:txBody>
          <a:bodyPr vert="horz" lIns="9144" tIns="0" rIns="0" bIns="0" rtlCol="0" anchor="t">
            <a:noAutofit/>
          </a:bodyPr>
          <a:lstStyle>
            <a:lvl1pPr algn="ctr">
              <a:spcBef>
                <a:spcPts val="600"/>
              </a:spcBef>
              <a:defRPr lang="en-US" sz="1200" spc="0" dirty="0" smtClean="0">
                <a:solidFill>
                  <a:schemeClr val="accent2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lang="en-US" sz="1200" spc="0" dirty="0" smtClean="0">
                <a:solidFill>
                  <a:schemeClr val="tx2"/>
                </a:solidFill>
              </a:defRPr>
            </a:lvl2pPr>
            <a:lvl3pPr>
              <a:defRPr lang="en-US" sz="1400" spc="0" dirty="0" smtClean="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9756422" y="3805431"/>
            <a:ext cx="2068626" cy="850824"/>
          </a:xfrm>
        </p:spPr>
        <p:txBody>
          <a:bodyPr vert="horz" lIns="9144" tIns="0" rIns="0" bIns="0" rtlCol="0" anchor="t">
            <a:noAutofit/>
          </a:bodyPr>
          <a:lstStyle>
            <a:lvl1pPr algn="ctr">
              <a:spcBef>
                <a:spcPts val="600"/>
              </a:spcBef>
              <a:defRPr lang="en-US" sz="1200" spc="0" dirty="0" smtClean="0">
                <a:solidFill>
                  <a:schemeClr val="accent2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lang="en-US" sz="1200" spc="0" dirty="0" smtClean="0">
                <a:solidFill>
                  <a:schemeClr val="tx2"/>
                </a:solidFill>
              </a:defRPr>
            </a:lvl2pPr>
            <a:lvl3pPr>
              <a:defRPr lang="en-US" sz="1400" spc="0" dirty="0" smtClean="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31" hasCustomPrompt="1"/>
          </p:nvPr>
        </p:nvSpPr>
        <p:spPr>
          <a:xfrm>
            <a:off x="7399764" y="3228950"/>
            <a:ext cx="214862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accent2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9716423" y="3228950"/>
            <a:ext cx="214862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accent2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33"/>
          </p:nvPr>
        </p:nvSpPr>
        <p:spPr>
          <a:xfrm>
            <a:off x="7595254" y="1553040"/>
            <a:ext cx="1681950" cy="1678453"/>
          </a:xfrm>
          <a:prstGeom prst="ellipse">
            <a:avLst/>
          </a:prstGeom>
          <a:solidFill>
            <a:schemeClr val="bg2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buNone/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4"/>
          <p:cNvSpPr>
            <a:spLocks noGrp="1"/>
          </p:cNvSpPr>
          <p:nvPr>
            <p:ph type="pic" sz="quarter" idx="34"/>
          </p:nvPr>
        </p:nvSpPr>
        <p:spPr>
          <a:xfrm>
            <a:off x="9918771" y="1553040"/>
            <a:ext cx="1681950" cy="1678453"/>
          </a:xfrm>
          <a:prstGeom prst="ellipse">
            <a:avLst/>
          </a:prstGeom>
          <a:solidFill>
            <a:schemeClr val="bg2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buNone/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24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90050893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que Slide -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78442" y="1804387"/>
            <a:ext cx="7165850" cy="1115728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4000" b="0" spc="0" dirty="0">
                <a:solidFill>
                  <a:schemeClr val="bg1"/>
                </a:solidFill>
                <a:latin typeface="Salesforce Sans" charset="0"/>
                <a:ea typeface="Salesforce Sans" charset="0"/>
                <a:cs typeface="Salesforce Sans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Segue Title</a:t>
            </a:r>
          </a:p>
        </p:txBody>
      </p:sp>
      <p:sp>
        <p:nvSpPr>
          <p:cNvPr id="6" name="Text Placeholder 2"/>
          <p:cNvSpPr>
            <a:spLocks noGrp="1"/>
          </p:cNvSpPr>
          <p:nvPr userDrawn="1">
            <p:ph type="body" idx="11"/>
          </p:nvPr>
        </p:nvSpPr>
        <p:spPr>
          <a:xfrm>
            <a:off x="578442" y="2988388"/>
            <a:ext cx="7165850" cy="927386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200" b="0" i="0" dirty="0">
                <a:solidFill>
                  <a:schemeClr val="bg1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Click to edit Master text styles</a:t>
            </a:r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4697345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que Slide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" t="1027" b="-1016"/>
          <a:stretch/>
        </p:blipFill>
        <p:spPr>
          <a:xfrm>
            <a:off x="-1" y="0"/>
            <a:ext cx="12188825" cy="693479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78442" y="1804672"/>
            <a:ext cx="7165850" cy="1115728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4000" b="0" spc="0" dirty="0">
                <a:solidFill>
                  <a:schemeClr val="bg1"/>
                </a:solidFill>
                <a:latin typeface="Salesforce Sans" charset="0"/>
                <a:ea typeface="Salesforce Sans" charset="0"/>
                <a:cs typeface="Salesforce Sans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Segue Title</a:t>
            </a:r>
          </a:p>
        </p:txBody>
      </p:sp>
      <p:sp>
        <p:nvSpPr>
          <p:cNvPr id="6" name="Text Placeholder 2"/>
          <p:cNvSpPr>
            <a:spLocks noGrp="1"/>
          </p:cNvSpPr>
          <p:nvPr userDrawn="1">
            <p:ph type="body" idx="11"/>
          </p:nvPr>
        </p:nvSpPr>
        <p:spPr>
          <a:xfrm>
            <a:off x="578442" y="2995939"/>
            <a:ext cx="7165850" cy="927386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200" b="0" i="0" dirty="0">
                <a:solidFill>
                  <a:schemeClr val="bg1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Click to 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71"/>
          <a:stretch/>
        </p:blipFill>
        <p:spPr>
          <a:xfrm>
            <a:off x="8472489" y="0"/>
            <a:ext cx="2415562" cy="5386388"/>
          </a:xfrm>
          <a:prstGeom prst="rect">
            <a:avLst/>
          </a:prstGeom>
        </p:spPr>
      </p:pic>
      <p:pic>
        <p:nvPicPr>
          <p:cNvPr id="12" name="pasted-image.pdf" descr="pasted-image.pdf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54617970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que Slide -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2269" cy="686377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78442" y="1804375"/>
            <a:ext cx="7165850" cy="1115728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4000" b="0" spc="0" dirty="0">
                <a:solidFill>
                  <a:schemeClr val="bg1"/>
                </a:solidFill>
                <a:latin typeface="Salesforce Sans" charset="0"/>
                <a:ea typeface="Salesforce Sans" charset="0"/>
                <a:cs typeface="Salesforce Sans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Segue Title</a:t>
            </a:r>
          </a:p>
        </p:txBody>
      </p:sp>
      <p:sp>
        <p:nvSpPr>
          <p:cNvPr id="6" name="Text Placeholder 2"/>
          <p:cNvSpPr>
            <a:spLocks noGrp="1"/>
          </p:cNvSpPr>
          <p:nvPr userDrawn="1">
            <p:ph type="body" idx="11"/>
          </p:nvPr>
        </p:nvSpPr>
        <p:spPr>
          <a:xfrm>
            <a:off x="578442" y="2988376"/>
            <a:ext cx="7165850" cy="927386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200" b="0" i="0" dirty="0">
                <a:solidFill>
                  <a:schemeClr val="bg1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Click to edit Master text styles</a:t>
            </a:r>
          </a:p>
        </p:txBody>
      </p:sp>
      <p:pic>
        <p:nvPicPr>
          <p:cNvPr id="8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047" y="1316476"/>
            <a:ext cx="1126104" cy="321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55542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- Mountain Footer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"/>
            <a:ext cx="12192000" cy="6858000"/>
          </a:xfrm>
          <a:prstGeom prst="rect">
            <a:avLst/>
          </a:prstGeom>
        </p:spPr>
      </p:pic>
      <p:grpSp>
        <p:nvGrpSpPr>
          <p:cNvPr id="5" name="GRID" hidden="1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-326" y="-4"/>
            <a:chExt cx="12192006" cy="6858004"/>
          </a:xfrm>
        </p:grpSpPr>
        <p:pic>
          <p:nvPicPr>
            <p:cNvPr id="6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6" y="-4"/>
              <a:ext cx="12192006" cy="6858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575937" y="1747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75937" y="1900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575937" y="14430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75937" y="1138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575937" y="833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575937" y="5286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75937" y="71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75937" y="2238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" name="Content Placeholder 32"/>
          <p:cNvSpPr>
            <a:spLocks noGrp="1"/>
          </p:cNvSpPr>
          <p:nvPr userDrawn="1">
            <p:ph sz="quarter" idx="10"/>
          </p:nvPr>
        </p:nvSpPr>
        <p:spPr>
          <a:xfrm>
            <a:off x="571500" y="1764285"/>
            <a:ext cx="11045952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 dirty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Master text styles</a:t>
            </a:r>
          </a:p>
        </p:txBody>
      </p:sp>
      <p:grpSp>
        <p:nvGrpSpPr>
          <p:cNvPr id="27" name="GRID" hidden="1"/>
          <p:cNvGrpSpPr/>
          <p:nvPr userDrawn="1"/>
        </p:nvGrpSpPr>
        <p:grpSpPr>
          <a:xfrm>
            <a:off x="-326" y="-4"/>
            <a:ext cx="12192006" cy="6858004"/>
            <a:chOff x="-326" y="-4"/>
            <a:chExt cx="12192006" cy="6858004"/>
          </a:xfrm>
        </p:grpSpPr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6" y="-4"/>
              <a:ext cx="12192006" cy="6858004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 userDrawn="1"/>
          </p:nvGrpSpPr>
          <p:grpSpPr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32" name="Straight Connector 31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575284" y="1747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575284" y="1900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575284" y="1442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575284" y="1138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575284" y="833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75284" y="528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75284" y="71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75284" y="223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3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51" name="pasted-image.pdf" descr="pasted-image.pdf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or Big Idea -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893"/>
            <a:ext cx="12188824" cy="685621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530790" y="1318099"/>
            <a:ext cx="7573928" cy="1115728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3600" b="0" spc="0" dirty="0">
                <a:solidFill>
                  <a:schemeClr val="bg1"/>
                </a:solidFill>
                <a:latin typeface="Salesforce Sans" charset="0"/>
                <a:ea typeface="Salesforce Sans" charset="0"/>
                <a:cs typeface="Salesforce Sans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Quote or Big Idea</a:t>
            </a:r>
          </a:p>
        </p:txBody>
      </p:sp>
      <p:sp>
        <p:nvSpPr>
          <p:cNvPr id="6" name="Text Placeholder 2"/>
          <p:cNvSpPr>
            <a:spLocks noGrp="1"/>
          </p:cNvSpPr>
          <p:nvPr userDrawn="1">
            <p:ph type="body" idx="11"/>
          </p:nvPr>
        </p:nvSpPr>
        <p:spPr>
          <a:xfrm>
            <a:off x="2530790" y="2491202"/>
            <a:ext cx="7573929" cy="927386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200" b="0" i="0" dirty="0">
                <a:solidFill>
                  <a:schemeClr val="bg1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Click to edit Master text styles</a:t>
            </a:r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5404393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or Big Idea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893"/>
            <a:ext cx="12188823" cy="685621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530790" y="2399839"/>
            <a:ext cx="7573928" cy="1115728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3600" b="0" spc="0" dirty="0">
                <a:solidFill>
                  <a:schemeClr val="bg1"/>
                </a:solidFill>
                <a:latin typeface="Salesforce Sans" charset="0"/>
                <a:ea typeface="Salesforce Sans" charset="0"/>
                <a:cs typeface="Salesforce Sans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Quote or Big Idea</a:t>
            </a:r>
          </a:p>
        </p:txBody>
      </p:sp>
      <p:sp>
        <p:nvSpPr>
          <p:cNvPr id="6" name="Text Placeholder 2"/>
          <p:cNvSpPr>
            <a:spLocks noGrp="1"/>
          </p:cNvSpPr>
          <p:nvPr userDrawn="1">
            <p:ph type="body" idx="11"/>
          </p:nvPr>
        </p:nvSpPr>
        <p:spPr>
          <a:xfrm>
            <a:off x="2530790" y="3572942"/>
            <a:ext cx="7573929" cy="927386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200" b="0" i="0" dirty="0">
                <a:solidFill>
                  <a:schemeClr val="bg1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Click to edit Master text styles</a:t>
            </a:r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7414439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1" cy="6856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3228959" y="1843064"/>
            <a:ext cx="3889376" cy="1298448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tabLst/>
              <a:defRPr sz="2800" b="1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Name of Speaker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3228959" y="3294614"/>
            <a:ext cx="3877185" cy="476932"/>
          </a:xfrm>
          <a:prstGeom prst="rect">
            <a:avLst/>
          </a:prstGeom>
        </p:spPr>
        <p:txBody>
          <a:bodyPr>
            <a:noAutofit/>
          </a:bodyPr>
          <a:lstStyle>
            <a:lvl1pPr marL="11113" indent="-1111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000" b="0" i="0" kern="1200" spc="0" baseline="0" dirty="0">
                <a:solidFill>
                  <a:schemeClr val="bg1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 of Speaker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3228959" y="4185979"/>
            <a:ext cx="3706498" cy="283731"/>
          </a:xfrm>
        </p:spPr>
        <p:txBody>
          <a:bodyPr/>
          <a:lstStyle>
            <a:lvl1pPr algn="l">
              <a:lnSpc>
                <a:spcPct val="90000"/>
              </a:lnSpc>
              <a:spcBef>
                <a:spcPts val="0"/>
              </a:spcBef>
              <a:defRPr sz="1600" b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Email and Twitter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980007582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Slide - S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" y="625"/>
            <a:ext cx="12189770" cy="6856746"/>
          </a:xfrm>
          <a:prstGeom prst="rect">
            <a:avLst/>
          </a:prstGeom>
        </p:spPr>
      </p:pic>
      <p:grpSp>
        <p:nvGrpSpPr>
          <p:cNvPr id="5" name="GRID" hidden="1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-326" y="-4"/>
            <a:chExt cx="12192006" cy="6858004"/>
          </a:xfrm>
        </p:grpSpPr>
        <p:pic>
          <p:nvPicPr>
            <p:cNvPr id="6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6" y="-4"/>
              <a:ext cx="12192006" cy="6858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575937" y="1747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75937" y="1900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575937" y="14430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75937" y="1138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575937" y="833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575937" y="5286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75937" y="71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75937" y="2238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itle Placeholder 1"/>
          <p:cNvSpPr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Content Placeholder 32"/>
          <p:cNvSpPr>
            <a:spLocks noGrp="1"/>
          </p:cNvSpPr>
          <p:nvPr>
            <p:ph sz="quarter" idx="10"/>
          </p:nvPr>
        </p:nvSpPr>
        <p:spPr>
          <a:xfrm>
            <a:off x="571500" y="1770886"/>
            <a:ext cx="11045952" cy="422376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bg1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grpSp>
        <p:nvGrpSpPr>
          <p:cNvPr id="27" name="GRID" hidden="1"/>
          <p:cNvGrpSpPr/>
          <p:nvPr userDrawn="1"/>
        </p:nvGrpSpPr>
        <p:grpSpPr>
          <a:xfrm>
            <a:off x="-326" y="-4"/>
            <a:ext cx="12192006" cy="6858004"/>
            <a:chOff x="-326" y="-4"/>
            <a:chExt cx="12192006" cy="6858004"/>
          </a:xfrm>
        </p:grpSpPr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6" y="-4"/>
              <a:ext cx="12192006" cy="6858004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 userDrawn="1"/>
          </p:nvGrpSpPr>
          <p:grpSpPr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32" name="Straight Connector 31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575284" y="1747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575284" y="1900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575284" y="1442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575284" y="1138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575284" y="833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75284" y="528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75284" y="71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75284" y="223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51" name="pasted-image.pdf" descr="pasted-image.pdf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1909973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ird Split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1" y="1764285"/>
            <a:ext cx="3311878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485033" y="1764285"/>
            <a:ext cx="7132419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4082011" y="1765301"/>
            <a:ext cx="0" cy="4222613"/>
          </a:xfrm>
          <a:prstGeom prst="line">
            <a:avLst/>
          </a:prstGeom>
          <a:ln w="9525" cmpd="sng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3808191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ird Split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1" y="1764285"/>
            <a:ext cx="7116232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8400122" y="1764285"/>
            <a:ext cx="3217330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8008552" y="1765301"/>
            <a:ext cx="0" cy="4222613"/>
          </a:xfrm>
          <a:prstGeom prst="line">
            <a:avLst/>
          </a:prstGeom>
          <a:ln w="9525" cmpd="sng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5371064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8043564" y="1769752"/>
            <a:ext cx="3584448" cy="685800"/>
          </a:xfrm>
          <a:solidFill>
            <a:schemeClr val="tx1"/>
          </a:solidFill>
        </p:spPr>
        <p:txBody>
          <a:bodyPr wrap="none" lIns="91440" tIns="45720" rIns="91440" bIns="45720" anchor="ctr" anchorCtr="0">
            <a:normAutofit/>
          </a:bodyPr>
          <a:lstStyle>
            <a:lvl1pPr marL="0" indent="0" algn="ctr">
              <a:buClr>
                <a:schemeClr val="bg2"/>
              </a:buClr>
              <a:buSzPct val="80000"/>
              <a:buFont typeface="Wingdings" panose="05000000000000000000" pitchFamily="2" charset="2"/>
              <a:buNone/>
              <a:defRPr lang="en-US" sz="1600" kern="1200" spc="0" baseline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32"/>
          </p:nvPr>
        </p:nvSpPr>
        <p:spPr>
          <a:xfrm>
            <a:off x="576072" y="1769752"/>
            <a:ext cx="3584448" cy="685800"/>
          </a:xfrm>
          <a:solidFill>
            <a:schemeClr val="tx1"/>
          </a:solidFill>
        </p:spPr>
        <p:txBody>
          <a:bodyPr wrap="none" lIns="91440" tIns="45720" rIns="91440" bIns="45720" anchor="ctr" anchorCtr="0">
            <a:normAutofit/>
          </a:bodyPr>
          <a:lstStyle>
            <a:lvl1pPr marL="0" indent="0" algn="ctr">
              <a:buNone/>
              <a:defRPr sz="16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33"/>
          </p:nvPr>
        </p:nvSpPr>
        <p:spPr>
          <a:xfrm>
            <a:off x="4304013" y="1769752"/>
            <a:ext cx="3584448" cy="685800"/>
          </a:xfrm>
          <a:solidFill>
            <a:schemeClr val="tx1"/>
          </a:solidFill>
        </p:spPr>
        <p:txBody>
          <a:bodyPr wrap="none" lIns="91440" tIns="45720" rIns="91440" bIns="45720" anchor="ctr" anchorCtr="0">
            <a:normAutofit/>
          </a:bodyPr>
          <a:lstStyle>
            <a:lvl1pPr marL="0" indent="0" algn="ctr">
              <a:buNone/>
              <a:defRPr sz="16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Picture Placeholder 61"/>
          <p:cNvSpPr>
            <a:spLocks noGrp="1"/>
          </p:cNvSpPr>
          <p:nvPr>
            <p:ph type="pic" sz="quarter" idx="17"/>
          </p:nvPr>
        </p:nvSpPr>
        <p:spPr>
          <a:xfrm>
            <a:off x="576072" y="2455552"/>
            <a:ext cx="3584448" cy="3662860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3" name="Picture Placeholder 61"/>
          <p:cNvSpPr>
            <a:spLocks noGrp="1"/>
          </p:cNvSpPr>
          <p:nvPr>
            <p:ph type="pic" sz="quarter" idx="18"/>
          </p:nvPr>
        </p:nvSpPr>
        <p:spPr>
          <a:xfrm>
            <a:off x="4304013" y="2455552"/>
            <a:ext cx="3584448" cy="366286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64" name="Picture Placeholder 61"/>
          <p:cNvSpPr>
            <a:spLocks noGrp="1"/>
          </p:cNvSpPr>
          <p:nvPr>
            <p:ph type="pic" sz="quarter" idx="19"/>
          </p:nvPr>
        </p:nvSpPr>
        <p:spPr>
          <a:xfrm>
            <a:off x="8043564" y="2455552"/>
            <a:ext cx="3584448" cy="366286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94584"/>
            <a:ext cx="11046984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34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505979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_He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" y="0"/>
            <a:ext cx="1218882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rgbClr val="FFFFFF"/>
              </a:solidFill>
              <a:cs typeface="Salesforce Sans"/>
            </a:endParaRPr>
          </a:p>
        </p:txBody>
      </p:sp>
      <p:sp>
        <p:nvSpPr>
          <p:cNvPr id="36" name="Rectangle 35"/>
          <p:cNvSpPr/>
          <p:nvPr userDrawn="1"/>
        </p:nvSpPr>
        <p:spPr>
          <a:xfrm flipV="1">
            <a:off x="9774057" y="516"/>
            <a:ext cx="2414768" cy="6857484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solidFill>
                <a:srgbClr val="D0D9DE"/>
              </a:solidFill>
              <a:cs typeface="Salesforce Sans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-1" y="-4859"/>
            <a:ext cx="12188825" cy="243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cs typeface="Salesforce San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0"/>
            <a:ext cx="11025649" cy="2449577"/>
          </a:xfrm>
          <a:prstGeom prst="rect">
            <a:avLst/>
          </a:prstGeom>
          <a:gradFill flip="none" rotWithShape="1">
            <a:gsLst>
              <a:gs pos="58000">
                <a:schemeClr val="tx1"/>
              </a:gs>
              <a:gs pos="100000">
                <a:srgbClr val="205CA0">
                  <a:alpha val="0"/>
                </a:srgbClr>
              </a:gs>
            </a:gsLst>
            <a:lin ang="0" scaled="1"/>
            <a:tileRect/>
          </a:gradFill>
        </p:spPr>
        <p:txBody>
          <a:bodyPr lIns="2560320" tIns="365760" rIns="4114800" bIns="182880" anchor="ctr" anchorCtr="0"/>
          <a:lstStyle>
            <a:lvl1pPr marL="111125" indent="-11112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Salesforce Sans"/>
                <a:cs typeface="Salesforce Sans"/>
              </a:defRPr>
            </a:lvl1pPr>
            <a:lvl2pPr marL="109538" indent="0">
              <a:spcBef>
                <a:spcPts val="400"/>
              </a:spcBef>
              <a:spcAft>
                <a:spcPts val="0"/>
              </a:spcAft>
              <a:buNone/>
              <a:tabLst/>
              <a:defRPr lang="en-US" sz="1600" kern="1200" spc="0" baseline="0" dirty="0" smtClean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“Quote content”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2" name="Title 3"/>
          <p:cNvSpPr>
            <a:spLocks noGrp="1"/>
          </p:cNvSpPr>
          <p:nvPr userDrawn="1">
            <p:ph type="title"/>
          </p:nvPr>
        </p:nvSpPr>
        <p:spPr>
          <a:xfrm>
            <a:off x="576073" y="2753099"/>
            <a:ext cx="9004309" cy="987552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spc="0" dirty="0">
                <a:solidFill>
                  <a:schemeClr val="accent1"/>
                </a:solidFill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23"/>
          </p:nvPr>
        </p:nvSpPr>
        <p:spPr>
          <a:xfrm>
            <a:off x="576072" y="4404281"/>
            <a:ext cx="4251960" cy="2101087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lang="en-US" sz="1600" spc="-10" smtClean="0"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lang="en-US" spc="-1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Rounded Rectangle 14"/>
          <p:cNvSpPr/>
          <p:nvPr userDrawn="1"/>
        </p:nvSpPr>
        <p:spPr>
          <a:xfrm flipV="1">
            <a:off x="550808" y="924089"/>
            <a:ext cx="1725623" cy="1730376"/>
          </a:xfrm>
          <a:prstGeom prst="roundRect">
            <a:avLst>
              <a:gd name="adj" fmla="val 10076"/>
            </a:avLst>
          </a:prstGeom>
          <a:solidFill>
            <a:schemeClr val="bg1"/>
          </a:solidFill>
          <a:ln>
            <a:noFill/>
          </a:ln>
          <a:effectLst>
            <a:outerShdw blurRad="346075" sx="93000" sy="93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solidFill>
                <a:srgbClr val="D0D9DE"/>
              </a:solidFill>
              <a:cs typeface="Salesforce Sans"/>
            </a:endParaRPr>
          </a:p>
        </p:txBody>
      </p:sp>
      <p:sp>
        <p:nvSpPr>
          <p:cNvPr id="18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527633" y="914400"/>
            <a:ext cx="1755960" cy="1737360"/>
          </a:xfrm>
          <a:prstGeom prst="roundRect">
            <a:avLst>
              <a:gd name="adj" fmla="val 10903"/>
            </a:avLst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1400" noProof="0" dirty="0">
                <a:solidFill>
                  <a:schemeClr val="bg1"/>
                </a:solidFill>
              </a:defRPr>
            </a:lvl1pPr>
          </a:lstStyle>
          <a:p>
            <a:pPr lvl="0" algn="ctr">
              <a:buNone/>
            </a:pPr>
            <a:r>
              <a:rPr lang="en-US" noProof="0" dirty="0"/>
              <a:t>Drag picture to placeholder or click icon to add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5181545" y="4395125"/>
            <a:ext cx="4251960" cy="2123440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5" hasCustomPrompt="1"/>
          </p:nvPr>
        </p:nvSpPr>
        <p:spPr>
          <a:xfrm>
            <a:off x="568651" y="3836644"/>
            <a:ext cx="4251960" cy="466725"/>
          </a:xfrm>
        </p:spPr>
        <p:txBody>
          <a:bodyPr anchor="b"/>
          <a:lstStyle>
            <a:lvl1pPr>
              <a:lnSpc>
                <a:spcPct val="90000"/>
              </a:lnSpc>
              <a:defRPr sz="1800" b="1" baseline="0"/>
            </a:lvl1pPr>
          </a:lstStyle>
          <a:p>
            <a:pPr lvl="0"/>
            <a:r>
              <a:rPr lang="en-US" dirty="0"/>
              <a:t>Heading Should Read: Challenge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5181544" y="3836644"/>
            <a:ext cx="4251960" cy="466725"/>
          </a:xfrm>
        </p:spPr>
        <p:txBody>
          <a:bodyPr anchor="b"/>
          <a:lstStyle>
            <a:lvl1pPr>
              <a:lnSpc>
                <a:spcPct val="90000"/>
              </a:lnSpc>
              <a:defRPr sz="1800" b="1" baseline="0"/>
            </a:lvl1pPr>
          </a:lstStyle>
          <a:p>
            <a:pPr lvl="0"/>
            <a:r>
              <a:rPr lang="en-US" dirty="0"/>
              <a:t>Heading Should Read: Solution</a:t>
            </a:r>
          </a:p>
        </p:txBody>
      </p:sp>
      <p:sp>
        <p:nvSpPr>
          <p:cNvPr id="10" name="Picture Placeholder 2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831537" y="-4859"/>
            <a:ext cx="6357291" cy="2445511"/>
          </a:xfrm>
          <a:prstGeom prst="rect">
            <a:avLst/>
          </a:prstGeom>
          <a:solidFill>
            <a:schemeClr val="bg2">
              <a:alpha val="64000"/>
            </a:schemeClr>
          </a:solidFill>
          <a:ln w="98425">
            <a:noFill/>
          </a:ln>
        </p:spPr>
        <p:txBody>
          <a:bodyPr lIns="1554480" rIns="365760" rtlCol="0" anchor="ctr">
            <a:noAutofit/>
          </a:bodyPr>
          <a:lstStyle>
            <a:lvl1pPr algn="ctr">
              <a:buNone/>
              <a:defRPr sz="16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 dirty="0"/>
              <a:t>Drag to placeholder, click on icon or paste image into this window to add picture.  </a:t>
            </a:r>
            <a:br>
              <a:rPr lang="en-US" noProof="0" dirty="0"/>
            </a:br>
            <a:r>
              <a:rPr lang="en-US" noProof="0" dirty="0"/>
              <a:t>Send to back after you choose image.</a:t>
            </a:r>
          </a:p>
        </p:txBody>
      </p:sp>
      <p:pic>
        <p:nvPicPr>
          <p:cNvPr id="16" name="Picture 23" descr="Picture 2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0472" y="6257915"/>
            <a:ext cx="616302" cy="4314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9761197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_He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" y="0"/>
            <a:ext cx="1218882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rgbClr val="FFFFFF"/>
              </a:solidFill>
              <a:cs typeface="Salesforce Sans"/>
            </a:endParaRPr>
          </a:p>
        </p:txBody>
      </p:sp>
      <p:sp>
        <p:nvSpPr>
          <p:cNvPr id="36" name="Rectangle 35"/>
          <p:cNvSpPr/>
          <p:nvPr userDrawn="1"/>
        </p:nvSpPr>
        <p:spPr>
          <a:xfrm flipV="1">
            <a:off x="9774057" y="0"/>
            <a:ext cx="2414768" cy="6857484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solidFill>
                <a:srgbClr val="D0D9DE"/>
              </a:solidFill>
              <a:cs typeface="Salesforce Sans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-1" y="0"/>
            <a:ext cx="12188825" cy="243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cs typeface="Salesforce Sans"/>
            </a:endParaRP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-9208" y="-15875"/>
            <a:ext cx="12207240" cy="2454655"/>
          </a:xfrm>
          <a:prstGeom prst="rect">
            <a:avLst/>
          </a:prstGeom>
          <a:solidFill>
            <a:schemeClr val="tx1">
              <a:alpha val="64000"/>
            </a:schemeClr>
          </a:solidFill>
          <a:ln w="98425">
            <a:noFill/>
          </a:ln>
        </p:spPr>
        <p:txBody>
          <a:bodyPr lIns="2743200" rIns="2743200" rtlCol="0" anchor="ctr">
            <a:noAutofit/>
          </a:bodyPr>
          <a:lstStyle>
            <a:lvl1pPr algn="ctr">
              <a:buNone/>
              <a:defRPr sz="18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 dirty="0"/>
              <a:t>Drag </a:t>
            </a:r>
            <a:r>
              <a:rPr lang="en-US" noProof="0"/>
              <a:t>to placeholder, click on icon or paste image into this window </a:t>
            </a:r>
            <a:r>
              <a:rPr lang="en-US" noProof="0" dirty="0"/>
              <a:t>to add picture</a:t>
            </a:r>
            <a:r>
              <a:rPr lang="en-US" noProof="0"/>
              <a:t>.  </a:t>
            </a:r>
            <a:br>
              <a:rPr lang="en-US" noProof="0"/>
            </a:br>
            <a:r>
              <a:rPr lang="en-US" noProof="0" dirty="0"/>
              <a:t>Send to back after you choose image.</a:t>
            </a:r>
          </a:p>
        </p:txBody>
      </p:sp>
      <p:sp>
        <p:nvSpPr>
          <p:cNvPr id="42" name="Title 3"/>
          <p:cNvSpPr>
            <a:spLocks noGrp="1"/>
          </p:cNvSpPr>
          <p:nvPr userDrawn="1">
            <p:ph type="title"/>
          </p:nvPr>
        </p:nvSpPr>
        <p:spPr>
          <a:xfrm>
            <a:off x="576073" y="2753099"/>
            <a:ext cx="9004309" cy="987552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spc="0" dirty="0">
                <a:solidFill>
                  <a:schemeClr val="accent1"/>
                </a:solidFill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23"/>
          </p:nvPr>
        </p:nvSpPr>
        <p:spPr>
          <a:xfrm>
            <a:off x="576072" y="4404281"/>
            <a:ext cx="4251960" cy="2101087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lang="en-US" sz="1600" spc="-10" smtClean="0"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lang="en-US" spc="-1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5181545" y="4395125"/>
            <a:ext cx="4251960" cy="2123440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5" hasCustomPrompt="1"/>
          </p:nvPr>
        </p:nvSpPr>
        <p:spPr>
          <a:xfrm>
            <a:off x="568651" y="3836644"/>
            <a:ext cx="4251960" cy="466725"/>
          </a:xfrm>
        </p:spPr>
        <p:txBody>
          <a:bodyPr anchor="b"/>
          <a:lstStyle>
            <a:lvl1pPr>
              <a:lnSpc>
                <a:spcPct val="90000"/>
              </a:lnSpc>
              <a:defRPr sz="1800" b="1"/>
            </a:lvl1pPr>
          </a:lstStyle>
          <a:p>
            <a:pPr lvl="0"/>
            <a:r>
              <a:rPr lang="en-US" dirty="0"/>
              <a:t>Heading Should Read: Challenge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5181544" y="3836644"/>
            <a:ext cx="4251960" cy="466725"/>
          </a:xfrm>
        </p:spPr>
        <p:txBody>
          <a:bodyPr anchor="b"/>
          <a:lstStyle>
            <a:lvl1pPr>
              <a:lnSpc>
                <a:spcPct val="90000"/>
              </a:lnSpc>
              <a:defRPr sz="1800" b="1" baseline="0"/>
            </a:lvl1pPr>
          </a:lstStyle>
          <a:p>
            <a:pPr lvl="0"/>
            <a:r>
              <a:rPr lang="en-US" dirty="0"/>
              <a:t>Heading Should Read: Solution</a:t>
            </a:r>
          </a:p>
        </p:txBody>
      </p:sp>
      <p:sp>
        <p:nvSpPr>
          <p:cNvPr id="15" name="Rounded Rectangle 14"/>
          <p:cNvSpPr/>
          <p:nvPr userDrawn="1"/>
        </p:nvSpPr>
        <p:spPr>
          <a:xfrm flipV="1">
            <a:off x="550808" y="924089"/>
            <a:ext cx="1725623" cy="1730376"/>
          </a:xfrm>
          <a:prstGeom prst="roundRect">
            <a:avLst>
              <a:gd name="adj" fmla="val 10076"/>
            </a:avLst>
          </a:prstGeom>
          <a:solidFill>
            <a:schemeClr val="bg1"/>
          </a:solidFill>
          <a:ln>
            <a:noFill/>
          </a:ln>
          <a:effectLst>
            <a:outerShdw blurRad="346075" sx="93000" sy="93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solidFill>
                <a:srgbClr val="D0D9DE"/>
              </a:solidFill>
              <a:cs typeface="Salesforce Sans"/>
            </a:endParaRPr>
          </a:p>
        </p:txBody>
      </p:sp>
      <p:sp>
        <p:nvSpPr>
          <p:cNvPr id="18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527633" y="914400"/>
            <a:ext cx="1755960" cy="1737360"/>
          </a:xfrm>
          <a:prstGeom prst="roundRect">
            <a:avLst>
              <a:gd name="adj" fmla="val 10903"/>
            </a:avLst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1400" noProof="0" dirty="0">
                <a:solidFill>
                  <a:schemeClr val="bg1"/>
                </a:solidFill>
              </a:defRPr>
            </a:lvl1pPr>
          </a:lstStyle>
          <a:p>
            <a:pPr lvl="0" algn="ctr">
              <a:buNone/>
            </a:pPr>
            <a:r>
              <a:rPr lang="en-US" noProof="0" dirty="0"/>
              <a:t>Drag picture to placeholder or click icon to add</a:t>
            </a:r>
          </a:p>
        </p:txBody>
      </p:sp>
      <p:pic>
        <p:nvPicPr>
          <p:cNvPr id="14" name="Picture 23" descr="Picture 2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0472" y="6257915"/>
            <a:ext cx="616302" cy="4314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63931909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Hero Deep Div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" y="0"/>
            <a:ext cx="1218882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rgbClr val="FFFFFF"/>
              </a:solidFill>
              <a:cs typeface="Salesforce Sans"/>
            </a:endParaRPr>
          </a:p>
        </p:txBody>
      </p:sp>
      <p:sp>
        <p:nvSpPr>
          <p:cNvPr id="36" name="Rectangle 35"/>
          <p:cNvSpPr/>
          <p:nvPr userDrawn="1"/>
        </p:nvSpPr>
        <p:spPr>
          <a:xfrm flipV="1">
            <a:off x="9774057" y="0"/>
            <a:ext cx="2414768" cy="6857484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solidFill>
                <a:srgbClr val="D0D9DE"/>
              </a:solidFill>
              <a:cs typeface="Salesforce Sans"/>
            </a:endParaRPr>
          </a:p>
        </p:txBody>
      </p:sp>
      <p:sp>
        <p:nvSpPr>
          <p:cNvPr id="14" name="Title 3"/>
          <p:cNvSpPr txBox="1">
            <a:spLocks/>
          </p:cNvSpPr>
          <p:nvPr userDrawn="1"/>
        </p:nvSpPr>
        <p:spPr bwMode="auto">
          <a:xfrm>
            <a:off x="-4572" y="0"/>
            <a:ext cx="12197969" cy="107080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20240" tIns="9144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400" kern="1200" spc="0">
                <a:solidFill>
                  <a:srgbClr val="FFFFFF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9pPr>
          </a:lstStyle>
          <a:p>
            <a:endParaRPr dirty="0"/>
          </a:p>
        </p:txBody>
      </p:sp>
      <p:sp>
        <p:nvSpPr>
          <p:cNvPr id="42" name="Title 3"/>
          <p:cNvSpPr>
            <a:spLocks noGrp="1"/>
          </p:cNvSpPr>
          <p:nvPr userDrawn="1">
            <p:ph type="title"/>
          </p:nvPr>
        </p:nvSpPr>
        <p:spPr>
          <a:xfrm>
            <a:off x="-4571" y="-9072"/>
            <a:ext cx="12197969" cy="1079873"/>
          </a:xfrm>
          <a:noFill/>
        </p:spPr>
        <p:txBody>
          <a:bodyPr lIns="1920240" tIns="91440" anchor="ctr" anchorCtr="0"/>
          <a:lstStyle>
            <a:lvl1pPr>
              <a:lnSpc>
                <a:spcPct val="90000"/>
              </a:lnSpc>
              <a:defRPr sz="2400" spc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23"/>
          </p:nvPr>
        </p:nvSpPr>
        <p:spPr>
          <a:xfrm>
            <a:off x="576072" y="1986922"/>
            <a:ext cx="4398028" cy="2504259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4pPr>
            <a:lvl5pPr>
              <a:defRPr lang="en-US" spc="-1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5343176" y="1977767"/>
            <a:ext cx="4227780" cy="1782026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5" hasCustomPrompt="1"/>
          </p:nvPr>
        </p:nvSpPr>
        <p:spPr>
          <a:xfrm>
            <a:off x="568651" y="1419286"/>
            <a:ext cx="4398028" cy="466725"/>
          </a:xfrm>
        </p:spPr>
        <p:txBody>
          <a:bodyPr anchor="b"/>
          <a:lstStyle>
            <a:lvl1pPr>
              <a:lnSpc>
                <a:spcPct val="90000"/>
              </a:lnSpc>
              <a:defRPr sz="1800" b="1" baseline="0"/>
            </a:lvl1pPr>
          </a:lstStyle>
          <a:p>
            <a:pPr lvl="0"/>
            <a:r>
              <a:rPr lang="en-US" dirty="0"/>
              <a:t>Text: Product Name Use Cases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5343175" y="1419286"/>
            <a:ext cx="4227780" cy="466725"/>
          </a:xfrm>
        </p:spPr>
        <p:txBody>
          <a:bodyPr anchor="b"/>
          <a:lstStyle>
            <a:lvl1pPr>
              <a:lnSpc>
                <a:spcPct val="90000"/>
              </a:lnSpc>
              <a:defRPr sz="1800" b="1" baseline="0"/>
            </a:lvl1pPr>
          </a:lstStyle>
          <a:p>
            <a:pPr lvl="0"/>
            <a:r>
              <a:rPr lang="en-US" dirty="0"/>
              <a:t>Text: Business Results</a:t>
            </a:r>
          </a:p>
        </p:txBody>
      </p:sp>
      <p:sp>
        <p:nvSpPr>
          <p:cNvPr id="20" name="Rounded Rectangle 19"/>
          <p:cNvSpPr/>
          <p:nvPr userDrawn="1"/>
        </p:nvSpPr>
        <p:spPr>
          <a:xfrm flipV="1">
            <a:off x="531476" y="189485"/>
            <a:ext cx="1141632" cy="1135756"/>
          </a:xfrm>
          <a:prstGeom prst="roundRect">
            <a:avLst>
              <a:gd name="adj" fmla="val 11122"/>
            </a:avLst>
          </a:prstGeom>
          <a:solidFill>
            <a:schemeClr val="bg1"/>
          </a:solidFill>
          <a:ln>
            <a:noFill/>
          </a:ln>
          <a:effectLst>
            <a:outerShdw blurRad="346075" sx="93000" sy="93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solidFill>
                <a:srgbClr val="D0D9DE"/>
              </a:solidFill>
              <a:cs typeface="Salesforce Sans"/>
            </a:endParaRPr>
          </a:p>
        </p:txBody>
      </p:sp>
      <p:sp>
        <p:nvSpPr>
          <p:cNvPr id="18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530153" y="169439"/>
            <a:ext cx="1167426" cy="1155060"/>
          </a:xfrm>
          <a:prstGeom prst="roundRect">
            <a:avLst>
              <a:gd name="adj" fmla="val 10903"/>
            </a:avLst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1400" noProof="0" dirty="0">
                <a:solidFill>
                  <a:schemeClr val="bg1"/>
                </a:solidFill>
              </a:defRPr>
            </a:lvl1pPr>
          </a:lstStyle>
          <a:p>
            <a:pPr lvl="0" algn="ctr">
              <a:buNone/>
            </a:pPr>
            <a:r>
              <a:rPr lang="en-US" noProof="0" dirty="0"/>
              <a:t>Drag picture to placeholder or click icon to add</a:t>
            </a:r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576072" y="5171988"/>
            <a:ext cx="4457628" cy="1372985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2pPr>
            <a:lvl3pPr marL="635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3" name="Text Placeholder 27"/>
          <p:cNvSpPr>
            <a:spLocks noGrp="1"/>
          </p:cNvSpPr>
          <p:nvPr>
            <p:ph type="body" sz="quarter" idx="28" hasCustomPrompt="1"/>
          </p:nvPr>
        </p:nvSpPr>
        <p:spPr>
          <a:xfrm>
            <a:off x="576072" y="4613507"/>
            <a:ext cx="4434537" cy="466725"/>
          </a:xfrm>
        </p:spPr>
        <p:txBody>
          <a:bodyPr anchor="b"/>
          <a:lstStyle>
            <a:lvl1pPr>
              <a:lnSpc>
                <a:spcPct val="90000"/>
              </a:lnSpc>
              <a:defRPr sz="1800" b="1" baseline="0"/>
            </a:lvl1pPr>
          </a:lstStyle>
          <a:p>
            <a:pPr lvl="0"/>
            <a:r>
              <a:rPr lang="en-US" dirty="0"/>
              <a:t>Features or Sub Cloud Products </a:t>
            </a:r>
          </a:p>
        </p:txBody>
      </p:sp>
      <p:pic>
        <p:nvPicPr>
          <p:cNvPr id="16" name="Picture 23" descr="Picture 2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0472" y="6257915"/>
            <a:ext cx="616302" cy="4314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4614475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- Mountain 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ID" hidden="1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-326" y="-4"/>
            <a:chExt cx="12192006" cy="6858004"/>
          </a:xfrm>
        </p:grpSpPr>
        <p:pic>
          <p:nvPicPr>
            <p:cNvPr id="6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6" y="-4"/>
              <a:ext cx="12192006" cy="6858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575937" y="1747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75937" y="1900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575937" y="14430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75937" y="1138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575937" y="833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575937" y="5286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75937" y="71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75937" y="2238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3" name="Content Placeholder 32"/>
          <p:cNvSpPr>
            <a:spLocks noGrp="1"/>
          </p:cNvSpPr>
          <p:nvPr userDrawn="1">
            <p:ph sz="quarter" idx="10"/>
          </p:nvPr>
        </p:nvSpPr>
        <p:spPr>
          <a:xfrm>
            <a:off x="571500" y="1764285"/>
            <a:ext cx="11045952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 dirty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Master text styles</a:t>
            </a:r>
          </a:p>
        </p:txBody>
      </p:sp>
      <p:grpSp>
        <p:nvGrpSpPr>
          <p:cNvPr id="27" name="GRID" hidden="1"/>
          <p:cNvGrpSpPr/>
          <p:nvPr userDrawn="1"/>
        </p:nvGrpSpPr>
        <p:grpSpPr>
          <a:xfrm>
            <a:off x="-326" y="-4"/>
            <a:ext cx="12192006" cy="6858004"/>
            <a:chOff x="-326" y="-4"/>
            <a:chExt cx="12192006" cy="6858004"/>
          </a:xfrm>
        </p:grpSpPr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6" y="-4"/>
              <a:ext cx="12192006" cy="6858004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 userDrawn="1"/>
          </p:nvGrpSpPr>
          <p:grpSpPr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32" name="Straight Connector 31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575284" y="1747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575284" y="1900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575284" y="1442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575284" y="1138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575284" y="833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75284" y="528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75284" y="71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75284" y="223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pic>
        <p:nvPicPr>
          <p:cNvPr id="54" name="pasted-image.pdf" descr="pasted-image.pdf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_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1840"/>
            <a:ext cx="12208337" cy="6867144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 flipH="1">
            <a:off x="9975465" y="568501"/>
            <a:ext cx="1314127" cy="628288"/>
            <a:chOff x="10411287" y="2695706"/>
            <a:chExt cx="1724220" cy="824355"/>
          </a:xfrm>
        </p:grpSpPr>
        <p:sp>
          <p:nvSpPr>
            <p:cNvPr id="19" name="Shape"/>
            <p:cNvSpPr/>
            <p:nvPr userDrawn="1"/>
          </p:nvSpPr>
          <p:spPr>
            <a:xfrm>
              <a:off x="11236572" y="3222619"/>
              <a:ext cx="307644" cy="212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7" h="21275" extrusionOk="0">
                  <a:moveTo>
                    <a:pt x="2169" y="3195"/>
                  </a:moveTo>
                  <a:cubicBezTo>
                    <a:pt x="2127" y="3156"/>
                    <a:pt x="1597" y="2864"/>
                    <a:pt x="919" y="2566"/>
                  </a:cubicBezTo>
                  <a:cubicBezTo>
                    <a:pt x="241" y="2268"/>
                    <a:pt x="-59" y="2181"/>
                    <a:pt x="9" y="1895"/>
                  </a:cubicBezTo>
                  <a:cubicBezTo>
                    <a:pt x="77" y="1609"/>
                    <a:pt x="732" y="1756"/>
                    <a:pt x="1142" y="1597"/>
                  </a:cubicBezTo>
                  <a:cubicBezTo>
                    <a:pt x="1553" y="1437"/>
                    <a:pt x="1678" y="1388"/>
                    <a:pt x="1954" y="869"/>
                  </a:cubicBezTo>
                  <a:cubicBezTo>
                    <a:pt x="2230" y="350"/>
                    <a:pt x="2454" y="-260"/>
                    <a:pt x="3800" y="117"/>
                  </a:cubicBezTo>
                  <a:cubicBezTo>
                    <a:pt x="5145" y="495"/>
                    <a:pt x="5296" y="574"/>
                    <a:pt x="5720" y="1090"/>
                  </a:cubicBezTo>
                  <a:cubicBezTo>
                    <a:pt x="6143" y="1604"/>
                    <a:pt x="6497" y="1854"/>
                    <a:pt x="7067" y="1921"/>
                  </a:cubicBezTo>
                  <a:cubicBezTo>
                    <a:pt x="7636" y="1989"/>
                    <a:pt x="8400" y="1435"/>
                    <a:pt x="9605" y="1761"/>
                  </a:cubicBezTo>
                  <a:cubicBezTo>
                    <a:pt x="10810" y="2086"/>
                    <a:pt x="12586" y="2933"/>
                    <a:pt x="14839" y="5296"/>
                  </a:cubicBezTo>
                  <a:cubicBezTo>
                    <a:pt x="17093" y="7658"/>
                    <a:pt x="17146" y="8011"/>
                    <a:pt x="17422" y="8233"/>
                  </a:cubicBezTo>
                  <a:cubicBezTo>
                    <a:pt x="17698" y="8455"/>
                    <a:pt x="18267" y="8713"/>
                    <a:pt x="18461" y="8832"/>
                  </a:cubicBezTo>
                  <a:cubicBezTo>
                    <a:pt x="18656" y="8952"/>
                    <a:pt x="18777" y="9020"/>
                    <a:pt x="18776" y="9116"/>
                  </a:cubicBezTo>
                  <a:cubicBezTo>
                    <a:pt x="18776" y="9211"/>
                    <a:pt x="20000" y="9520"/>
                    <a:pt x="19223" y="9592"/>
                  </a:cubicBezTo>
                  <a:cubicBezTo>
                    <a:pt x="19632" y="9815"/>
                    <a:pt x="20119" y="10066"/>
                    <a:pt x="19904" y="10153"/>
                  </a:cubicBezTo>
                  <a:cubicBezTo>
                    <a:pt x="19689" y="10242"/>
                    <a:pt x="19521" y="10251"/>
                    <a:pt x="19521" y="10251"/>
                  </a:cubicBezTo>
                  <a:cubicBezTo>
                    <a:pt x="19521" y="10251"/>
                    <a:pt x="20310" y="10854"/>
                    <a:pt x="20322" y="10978"/>
                  </a:cubicBezTo>
                  <a:cubicBezTo>
                    <a:pt x="20333" y="11101"/>
                    <a:pt x="20208" y="11055"/>
                    <a:pt x="19986" y="10997"/>
                  </a:cubicBezTo>
                  <a:cubicBezTo>
                    <a:pt x="19763" y="10938"/>
                    <a:pt x="20926" y="12060"/>
                    <a:pt x="21234" y="12199"/>
                  </a:cubicBezTo>
                  <a:cubicBezTo>
                    <a:pt x="21541" y="12336"/>
                    <a:pt x="21276" y="12333"/>
                    <a:pt x="21159" y="12338"/>
                  </a:cubicBezTo>
                  <a:cubicBezTo>
                    <a:pt x="21042" y="12343"/>
                    <a:pt x="20910" y="12246"/>
                    <a:pt x="20937" y="12375"/>
                  </a:cubicBezTo>
                  <a:cubicBezTo>
                    <a:pt x="20963" y="12504"/>
                    <a:pt x="20905" y="12460"/>
                    <a:pt x="20733" y="12397"/>
                  </a:cubicBezTo>
                  <a:cubicBezTo>
                    <a:pt x="20562" y="12333"/>
                    <a:pt x="20546" y="12327"/>
                    <a:pt x="20219" y="12111"/>
                  </a:cubicBezTo>
                  <a:cubicBezTo>
                    <a:pt x="19892" y="11894"/>
                    <a:pt x="19795" y="11787"/>
                    <a:pt x="19576" y="11802"/>
                  </a:cubicBezTo>
                  <a:cubicBezTo>
                    <a:pt x="19358" y="11816"/>
                    <a:pt x="19458" y="11997"/>
                    <a:pt x="19159" y="11718"/>
                  </a:cubicBezTo>
                  <a:cubicBezTo>
                    <a:pt x="18860" y="11441"/>
                    <a:pt x="18876" y="11256"/>
                    <a:pt x="18466" y="11224"/>
                  </a:cubicBezTo>
                  <a:cubicBezTo>
                    <a:pt x="18057" y="11192"/>
                    <a:pt x="17749" y="11055"/>
                    <a:pt x="17393" y="11090"/>
                  </a:cubicBezTo>
                  <a:cubicBezTo>
                    <a:pt x="17038" y="11126"/>
                    <a:pt x="16781" y="11079"/>
                    <a:pt x="16570" y="11049"/>
                  </a:cubicBezTo>
                  <a:cubicBezTo>
                    <a:pt x="16359" y="11019"/>
                    <a:pt x="16262" y="10912"/>
                    <a:pt x="16177" y="10832"/>
                  </a:cubicBezTo>
                  <a:cubicBezTo>
                    <a:pt x="16091" y="10753"/>
                    <a:pt x="15970" y="10780"/>
                    <a:pt x="15747" y="10817"/>
                  </a:cubicBezTo>
                  <a:cubicBezTo>
                    <a:pt x="15525" y="10854"/>
                    <a:pt x="13828" y="10586"/>
                    <a:pt x="13828" y="10586"/>
                  </a:cubicBezTo>
                  <a:cubicBezTo>
                    <a:pt x="13828" y="10586"/>
                    <a:pt x="14098" y="11211"/>
                    <a:pt x="13412" y="11149"/>
                  </a:cubicBezTo>
                  <a:cubicBezTo>
                    <a:pt x="13420" y="11749"/>
                    <a:pt x="13310" y="11995"/>
                    <a:pt x="12991" y="11925"/>
                  </a:cubicBezTo>
                  <a:cubicBezTo>
                    <a:pt x="12968" y="12419"/>
                    <a:pt x="12729" y="12737"/>
                    <a:pt x="12386" y="12610"/>
                  </a:cubicBezTo>
                  <a:cubicBezTo>
                    <a:pt x="12294" y="13030"/>
                    <a:pt x="12227" y="13316"/>
                    <a:pt x="11786" y="13177"/>
                  </a:cubicBezTo>
                  <a:cubicBezTo>
                    <a:pt x="11639" y="13720"/>
                    <a:pt x="11444" y="13696"/>
                    <a:pt x="11350" y="13661"/>
                  </a:cubicBezTo>
                  <a:cubicBezTo>
                    <a:pt x="11257" y="13627"/>
                    <a:pt x="11249" y="13767"/>
                    <a:pt x="11249" y="13767"/>
                  </a:cubicBezTo>
                  <a:cubicBezTo>
                    <a:pt x="11249" y="13767"/>
                    <a:pt x="11425" y="15290"/>
                    <a:pt x="10908" y="14932"/>
                  </a:cubicBezTo>
                  <a:cubicBezTo>
                    <a:pt x="10949" y="15448"/>
                    <a:pt x="10811" y="16401"/>
                    <a:pt x="10415" y="16016"/>
                  </a:cubicBezTo>
                  <a:cubicBezTo>
                    <a:pt x="10349" y="16757"/>
                    <a:pt x="10108" y="17360"/>
                    <a:pt x="9809" y="17082"/>
                  </a:cubicBezTo>
                  <a:cubicBezTo>
                    <a:pt x="9594" y="18006"/>
                    <a:pt x="9487" y="18326"/>
                    <a:pt x="9047" y="18091"/>
                  </a:cubicBezTo>
                  <a:cubicBezTo>
                    <a:pt x="8919" y="18618"/>
                    <a:pt x="8544" y="19698"/>
                    <a:pt x="8180" y="18943"/>
                  </a:cubicBezTo>
                  <a:cubicBezTo>
                    <a:pt x="7877" y="19619"/>
                    <a:pt x="7420" y="20406"/>
                    <a:pt x="7317" y="19962"/>
                  </a:cubicBezTo>
                  <a:cubicBezTo>
                    <a:pt x="7213" y="19517"/>
                    <a:pt x="7159" y="19449"/>
                    <a:pt x="7159" y="19449"/>
                  </a:cubicBezTo>
                  <a:cubicBezTo>
                    <a:pt x="7159" y="19449"/>
                    <a:pt x="7088" y="20498"/>
                    <a:pt x="6369" y="20806"/>
                  </a:cubicBezTo>
                  <a:cubicBezTo>
                    <a:pt x="6209" y="20580"/>
                    <a:pt x="6269" y="19599"/>
                    <a:pt x="6269" y="19599"/>
                  </a:cubicBezTo>
                  <a:cubicBezTo>
                    <a:pt x="6269" y="19599"/>
                    <a:pt x="5650" y="21018"/>
                    <a:pt x="5437" y="21179"/>
                  </a:cubicBezTo>
                  <a:cubicBezTo>
                    <a:pt x="5226" y="21340"/>
                    <a:pt x="5175" y="21250"/>
                    <a:pt x="5175" y="21250"/>
                  </a:cubicBezTo>
                  <a:cubicBezTo>
                    <a:pt x="5175" y="21250"/>
                    <a:pt x="5195" y="20492"/>
                    <a:pt x="5362" y="19837"/>
                  </a:cubicBezTo>
                  <a:cubicBezTo>
                    <a:pt x="4996" y="20490"/>
                    <a:pt x="4493" y="21165"/>
                    <a:pt x="4321" y="21197"/>
                  </a:cubicBezTo>
                  <a:cubicBezTo>
                    <a:pt x="4149" y="21229"/>
                    <a:pt x="4113" y="21335"/>
                    <a:pt x="4149" y="21229"/>
                  </a:cubicBezTo>
                  <a:cubicBezTo>
                    <a:pt x="4185" y="21123"/>
                    <a:pt x="4574" y="19689"/>
                    <a:pt x="4574" y="19689"/>
                  </a:cubicBezTo>
                  <a:cubicBezTo>
                    <a:pt x="4574" y="19689"/>
                    <a:pt x="3950" y="20390"/>
                    <a:pt x="3704" y="20467"/>
                  </a:cubicBezTo>
                  <a:cubicBezTo>
                    <a:pt x="3457" y="20543"/>
                    <a:pt x="3746" y="19766"/>
                    <a:pt x="3782" y="19659"/>
                  </a:cubicBezTo>
                  <a:cubicBezTo>
                    <a:pt x="3817" y="19552"/>
                    <a:pt x="5167" y="15439"/>
                    <a:pt x="5488" y="14291"/>
                  </a:cubicBezTo>
                  <a:cubicBezTo>
                    <a:pt x="5810" y="13143"/>
                    <a:pt x="6572" y="10366"/>
                    <a:pt x="6722" y="9991"/>
                  </a:cubicBezTo>
                  <a:cubicBezTo>
                    <a:pt x="6872" y="9616"/>
                    <a:pt x="7064" y="9377"/>
                    <a:pt x="7064" y="9377"/>
                  </a:cubicBezTo>
                  <a:cubicBezTo>
                    <a:pt x="7064" y="9377"/>
                    <a:pt x="6856" y="8033"/>
                    <a:pt x="7489" y="6905"/>
                  </a:cubicBezTo>
                  <a:cubicBezTo>
                    <a:pt x="6909" y="6619"/>
                    <a:pt x="6939" y="6917"/>
                    <a:pt x="6306" y="6086"/>
                  </a:cubicBezTo>
                  <a:cubicBezTo>
                    <a:pt x="5673" y="5254"/>
                    <a:pt x="5288" y="5089"/>
                    <a:pt x="4976" y="4973"/>
                  </a:cubicBezTo>
                  <a:cubicBezTo>
                    <a:pt x="4664" y="4858"/>
                    <a:pt x="4591" y="4711"/>
                    <a:pt x="4439" y="4631"/>
                  </a:cubicBezTo>
                  <a:cubicBezTo>
                    <a:pt x="4287" y="4551"/>
                    <a:pt x="3554" y="4281"/>
                    <a:pt x="3204" y="4008"/>
                  </a:cubicBezTo>
                  <a:cubicBezTo>
                    <a:pt x="2854" y="3735"/>
                    <a:pt x="2169" y="3195"/>
                    <a:pt x="2169" y="3195"/>
                  </a:cubicBezTo>
                  <a:close/>
                </a:path>
              </a:pathLst>
            </a:custGeom>
            <a:solidFill>
              <a:srgbClr val="3E6E84"/>
            </a:solidFill>
            <a:ln w="12700">
              <a:miter lim="400000"/>
            </a:ln>
          </p:spPr>
          <p:txBody>
            <a:bodyPr lIns="9523" tIns="9523" rIns="9523" bIns="9523" anchor="ctr"/>
            <a:lstStyle/>
            <a:p>
              <a:pPr defTabSz="114277">
                <a:defRPr sz="1400" spc="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700"/>
            </a:p>
          </p:txBody>
        </p:sp>
        <p:sp>
          <p:nvSpPr>
            <p:cNvPr id="20" name="Shape"/>
            <p:cNvSpPr/>
            <p:nvPr userDrawn="1"/>
          </p:nvSpPr>
          <p:spPr>
            <a:xfrm>
              <a:off x="11769834" y="3286102"/>
              <a:ext cx="365673" cy="233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3" h="20614" extrusionOk="0">
                  <a:moveTo>
                    <a:pt x="6549" y="3746"/>
                  </a:moveTo>
                  <a:cubicBezTo>
                    <a:pt x="6549" y="3746"/>
                    <a:pt x="4970" y="1724"/>
                    <a:pt x="3293" y="1769"/>
                  </a:cubicBezTo>
                  <a:cubicBezTo>
                    <a:pt x="1615" y="1814"/>
                    <a:pt x="2234" y="3607"/>
                    <a:pt x="934" y="3801"/>
                  </a:cubicBezTo>
                  <a:cubicBezTo>
                    <a:pt x="-365" y="3994"/>
                    <a:pt x="-227" y="4428"/>
                    <a:pt x="844" y="4789"/>
                  </a:cubicBezTo>
                  <a:cubicBezTo>
                    <a:pt x="1916" y="5150"/>
                    <a:pt x="2102" y="4960"/>
                    <a:pt x="2402" y="5340"/>
                  </a:cubicBezTo>
                  <a:cubicBezTo>
                    <a:pt x="2703" y="5721"/>
                    <a:pt x="3166" y="6049"/>
                    <a:pt x="3814" y="6303"/>
                  </a:cubicBezTo>
                  <a:cubicBezTo>
                    <a:pt x="4463" y="6556"/>
                    <a:pt x="5079" y="6885"/>
                    <a:pt x="5353" y="7314"/>
                  </a:cubicBezTo>
                  <a:cubicBezTo>
                    <a:pt x="5626" y="7743"/>
                    <a:pt x="6672" y="9733"/>
                    <a:pt x="7368" y="10386"/>
                  </a:cubicBezTo>
                  <a:cubicBezTo>
                    <a:pt x="8064" y="11038"/>
                    <a:pt x="8267" y="11322"/>
                    <a:pt x="8267" y="11322"/>
                  </a:cubicBezTo>
                  <a:cubicBezTo>
                    <a:pt x="8267" y="11322"/>
                    <a:pt x="7866" y="12101"/>
                    <a:pt x="7974" y="13167"/>
                  </a:cubicBezTo>
                  <a:cubicBezTo>
                    <a:pt x="8083" y="14233"/>
                    <a:pt x="8135" y="14722"/>
                    <a:pt x="8138" y="14811"/>
                  </a:cubicBezTo>
                  <a:cubicBezTo>
                    <a:pt x="8143" y="14901"/>
                    <a:pt x="7862" y="15201"/>
                    <a:pt x="7836" y="16155"/>
                  </a:cubicBezTo>
                  <a:cubicBezTo>
                    <a:pt x="7809" y="17110"/>
                    <a:pt x="7868" y="19035"/>
                    <a:pt x="7866" y="19502"/>
                  </a:cubicBezTo>
                  <a:cubicBezTo>
                    <a:pt x="7864" y="19969"/>
                    <a:pt x="7791" y="20291"/>
                    <a:pt x="7772" y="20401"/>
                  </a:cubicBezTo>
                  <a:cubicBezTo>
                    <a:pt x="7754" y="20511"/>
                    <a:pt x="8400" y="20092"/>
                    <a:pt x="8491" y="20010"/>
                  </a:cubicBezTo>
                  <a:cubicBezTo>
                    <a:pt x="8582" y="19928"/>
                    <a:pt x="8557" y="20299"/>
                    <a:pt x="8768" y="20528"/>
                  </a:cubicBezTo>
                  <a:cubicBezTo>
                    <a:pt x="8979" y="20757"/>
                    <a:pt x="9143" y="20470"/>
                    <a:pt x="9261" y="20341"/>
                  </a:cubicBezTo>
                  <a:cubicBezTo>
                    <a:pt x="9378" y="20211"/>
                    <a:pt x="9552" y="20543"/>
                    <a:pt x="9743" y="20325"/>
                  </a:cubicBezTo>
                  <a:cubicBezTo>
                    <a:pt x="9933" y="20106"/>
                    <a:pt x="10021" y="19818"/>
                    <a:pt x="10021" y="19818"/>
                  </a:cubicBezTo>
                  <a:cubicBezTo>
                    <a:pt x="10021" y="19818"/>
                    <a:pt x="10004" y="20368"/>
                    <a:pt x="10366" y="20159"/>
                  </a:cubicBezTo>
                  <a:cubicBezTo>
                    <a:pt x="10728" y="19949"/>
                    <a:pt x="10847" y="19586"/>
                    <a:pt x="10883" y="19484"/>
                  </a:cubicBezTo>
                  <a:cubicBezTo>
                    <a:pt x="10919" y="19381"/>
                    <a:pt x="11152" y="19823"/>
                    <a:pt x="11343" y="19605"/>
                  </a:cubicBezTo>
                  <a:cubicBezTo>
                    <a:pt x="11533" y="19387"/>
                    <a:pt x="11615" y="19010"/>
                    <a:pt x="11615" y="19010"/>
                  </a:cubicBezTo>
                  <a:cubicBezTo>
                    <a:pt x="11615" y="19010"/>
                    <a:pt x="11721" y="19519"/>
                    <a:pt x="11957" y="19261"/>
                  </a:cubicBezTo>
                  <a:cubicBezTo>
                    <a:pt x="12193" y="19002"/>
                    <a:pt x="12202" y="18947"/>
                    <a:pt x="12257" y="18735"/>
                  </a:cubicBezTo>
                  <a:cubicBezTo>
                    <a:pt x="12312" y="18522"/>
                    <a:pt x="12443" y="18544"/>
                    <a:pt x="12515" y="18455"/>
                  </a:cubicBezTo>
                  <a:cubicBezTo>
                    <a:pt x="12588" y="18367"/>
                    <a:pt x="12634" y="18093"/>
                    <a:pt x="12635" y="17976"/>
                  </a:cubicBezTo>
                  <a:cubicBezTo>
                    <a:pt x="12635" y="17859"/>
                    <a:pt x="12889" y="17607"/>
                    <a:pt x="12858" y="17449"/>
                  </a:cubicBezTo>
                  <a:cubicBezTo>
                    <a:pt x="12827" y="17291"/>
                    <a:pt x="12791" y="17159"/>
                    <a:pt x="12950" y="17134"/>
                  </a:cubicBezTo>
                  <a:cubicBezTo>
                    <a:pt x="13107" y="17108"/>
                    <a:pt x="13230" y="16951"/>
                    <a:pt x="13172" y="16723"/>
                  </a:cubicBezTo>
                  <a:cubicBezTo>
                    <a:pt x="13115" y="16496"/>
                    <a:pt x="13156" y="16366"/>
                    <a:pt x="13219" y="16216"/>
                  </a:cubicBezTo>
                  <a:cubicBezTo>
                    <a:pt x="13283" y="16065"/>
                    <a:pt x="13172" y="15817"/>
                    <a:pt x="13118" y="15795"/>
                  </a:cubicBezTo>
                  <a:cubicBezTo>
                    <a:pt x="13063" y="15774"/>
                    <a:pt x="13177" y="15555"/>
                    <a:pt x="13412" y="15414"/>
                  </a:cubicBezTo>
                  <a:cubicBezTo>
                    <a:pt x="13647" y="15271"/>
                    <a:pt x="13647" y="15271"/>
                    <a:pt x="13693" y="15114"/>
                  </a:cubicBezTo>
                  <a:cubicBezTo>
                    <a:pt x="13739" y="14956"/>
                    <a:pt x="13672" y="14901"/>
                    <a:pt x="13794" y="14744"/>
                  </a:cubicBezTo>
                  <a:cubicBezTo>
                    <a:pt x="13916" y="14587"/>
                    <a:pt x="13853" y="14737"/>
                    <a:pt x="13926" y="14415"/>
                  </a:cubicBezTo>
                  <a:cubicBezTo>
                    <a:pt x="14000" y="14093"/>
                    <a:pt x="14104" y="13929"/>
                    <a:pt x="14104" y="13929"/>
                  </a:cubicBezTo>
                  <a:cubicBezTo>
                    <a:pt x="14104" y="13929"/>
                    <a:pt x="14680" y="14155"/>
                    <a:pt x="15181" y="14029"/>
                  </a:cubicBezTo>
                  <a:cubicBezTo>
                    <a:pt x="15683" y="13904"/>
                    <a:pt x="15710" y="13739"/>
                    <a:pt x="15917" y="13879"/>
                  </a:cubicBezTo>
                  <a:cubicBezTo>
                    <a:pt x="16124" y="14018"/>
                    <a:pt x="16255" y="13806"/>
                    <a:pt x="17652" y="14177"/>
                  </a:cubicBezTo>
                  <a:cubicBezTo>
                    <a:pt x="19048" y="14548"/>
                    <a:pt x="19059" y="14260"/>
                    <a:pt x="19445" y="14470"/>
                  </a:cubicBezTo>
                  <a:cubicBezTo>
                    <a:pt x="19832" y="14680"/>
                    <a:pt x="19814" y="14673"/>
                    <a:pt x="20228" y="14952"/>
                  </a:cubicBezTo>
                  <a:cubicBezTo>
                    <a:pt x="20642" y="15231"/>
                    <a:pt x="20624" y="15107"/>
                    <a:pt x="20930" y="15344"/>
                  </a:cubicBezTo>
                  <a:cubicBezTo>
                    <a:pt x="21235" y="15580"/>
                    <a:pt x="21200" y="15333"/>
                    <a:pt x="20908" y="15013"/>
                  </a:cubicBezTo>
                  <a:cubicBezTo>
                    <a:pt x="20616" y="14695"/>
                    <a:pt x="20425" y="14356"/>
                    <a:pt x="20204" y="14182"/>
                  </a:cubicBezTo>
                  <a:cubicBezTo>
                    <a:pt x="19984" y="14008"/>
                    <a:pt x="19432" y="13528"/>
                    <a:pt x="19364" y="13473"/>
                  </a:cubicBezTo>
                  <a:cubicBezTo>
                    <a:pt x="19297" y="13417"/>
                    <a:pt x="19747" y="13477"/>
                    <a:pt x="19747" y="13477"/>
                  </a:cubicBezTo>
                  <a:cubicBezTo>
                    <a:pt x="19747" y="13477"/>
                    <a:pt x="19474" y="13048"/>
                    <a:pt x="19289" y="13005"/>
                  </a:cubicBezTo>
                  <a:cubicBezTo>
                    <a:pt x="19105" y="12961"/>
                    <a:pt x="18754" y="12649"/>
                    <a:pt x="18677" y="12648"/>
                  </a:cubicBezTo>
                  <a:cubicBezTo>
                    <a:pt x="18601" y="12648"/>
                    <a:pt x="18907" y="12650"/>
                    <a:pt x="18993" y="12597"/>
                  </a:cubicBezTo>
                  <a:cubicBezTo>
                    <a:pt x="19079" y="12543"/>
                    <a:pt x="19237" y="12516"/>
                    <a:pt x="18922" y="12335"/>
                  </a:cubicBezTo>
                  <a:cubicBezTo>
                    <a:pt x="18608" y="12153"/>
                    <a:pt x="18266" y="11785"/>
                    <a:pt x="17875" y="11720"/>
                  </a:cubicBezTo>
                  <a:cubicBezTo>
                    <a:pt x="17482" y="11654"/>
                    <a:pt x="17097" y="11093"/>
                    <a:pt x="16698" y="10615"/>
                  </a:cubicBezTo>
                  <a:cubicBezTo>
                    <a:pt x="16298" y="10137"/>
                    <a:pt x="16209" y="9868"/>
                    <a:pt x="15760" y="9458"/>
                  </a:cubicBezTo>
                  <a:cubicBezTo>
                    <a:pt x="15311" y="9049"/>
                    <a:pt x="14997" y="8633"/>
                    <a:pt x="14673" y="8389"/>
                  </a:cubicBezTo>
                  <a:cubicBezTo>
                    <a:pt x="14350" y="8146"/>
                    <a:pt x="14157" y="7924"/>
                    <a:pt x="14041" y="7703"/>
                  </a:cubicBezTo>
                  <a:cubicBezTo>
                    <a:pt x="13924" y="7482"/>
                    <a:pt x="13948" y="7111"/>
                    <a:pt x="13756" y="6773"/>
                  </a:cubicBezTo>
                  <a:cubicBezTo>
                    <a:pt x="13564" y="6434"/>
                    <a:pt x="13322" y="5813"/>
                    <a:pt x="13057" y="5563"/>
                  </a:cubicBezTo>
                  <a:cubicBezTo>
                    <a:pt x="12792" y="5313"/>
                    <a:pt x="12438" y="5028"/>
                    <a:pt x="12262" y="4929"/>
                  </a:cubicBezTo>
                  <a:cubicBezTo>
                    <a:pt x="12087" y="4832"/>
                    <a:pt x="11956" y="4693"/>
                    <a:pt x="11889" y="4638"/>
                  </a:cubicBezTo>
                  <a:cubicBezTo>
                    <a:pt x="11821" y="4582"/>
                    <a:pt x="11975" y="4467"/>
                    <a:pt x="11764" y="4237"/>
                  </a:cubicBezTo>
                  <a:cubicBezTo>
                    <a:pt x="11553" y="4009"/>
                    <a:pt x="11369" y="3732"/>
                    <a:pt x="11226" y="3675"/>
                  </a:cubicBezTo>
                  <a:cubicBezTo>
                    <a:pt x="11081" y="3619"/>
                    <a:pt x="11207" y="2645"/>
                    <a:pt x="10187" y="3006"/>
                  </a:cubicBezTo>
                  <a:cubicBezTo>
                    <a:pt x="10135" y="2400"/>
                    <a:pt x="10146" y="1995"/>
                    <a:pt x="9445" y="2394"/>
                  </a:cubicBezTo>
                  <a:cubicBezTo>
                    <a:pt x="9250" y="1732"/>
                    <a:pt x="9261" y="1210"/>
                    <a:pt x="8636" y="1843"/>
                  </a:cubicBezTo>
                  <a:cubicBezTo>
                    <a:pt x="8104" y="903"/>
                    <a:pt x="7773" y="13"/>
                    <a:pt x="7408" y="1157"/>
                  </a:cubicBezTo>
                  <a:cubicBezTo>
                    <a:pt x="7100" y="364"/>
                    <a:pt x="6708" y="-843"/>
                    <a:pt x="6611" y="874"/>
                  </a:cubicBezTo>
                  <a:cubicBezTo>
                    <a:pt x="6513" y="2591"/>
                    <a:pt x="6549" y="3746"/>
                    <a:pt x="6549" y="3746"/>
                  </a:cubicBezTo>
                  <a:close/>
                </a:path>
              </a:pathLst>
            </a:custGeom>
            <a:solidFill>
              <a:srgbClr val="3E6E84"/>
            </a:solidFill>
            <a:ln w="12700">
              <a:miter lim="400000"/>
            </a:ln>
          </p:spPr>
          <p:txBody>
            <a:bodyPr lIns="9523" tIns="9523" rIns="9523" bIns="9523" anchor="ctr"/>
            <a:lstStyle/>
            <a:p>
              <a:pPr defTabSz="114277">
                <a:defRPr sz="1400" spc="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700"/>
            </a:p>
          </p:txBody>
        </p:sp>
        <p:sp>
          <p:nvSpPr>
            <p:cNvPr id="21" name="Shape"/>
            <p:cNvSpPr/>
            <p:nvPr userDrawn="1"/>
          </p:nvSpPr>
          <p:spPr>
            <a:xfrm>
              <a:off x="10411287" y="2695706"/>
              <a:ext cx="337358" cy="316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4" h="21314" extrusionOk="0">
                  <a:moveTo>
                    <a:pt x="7748" y="13862"/>
                  </a:moveTo>
                  <a:cubicBezTo>
                    <a:pt x="7581" y="13891"/>
                    <a:pt x="7081" y="14159"/>
                    <a:pt x="6912" y="14057"/>
                  </a:cubicBezTo>
                  <a:cubicBezTo>
                    <a:pt x="6744" y="13954"/>
                    <a:pt x="6574" y="13773"/>
                    <a:pt x="6381" y="13697"/>
                  </a:cubicBezTo>
                  <a:cubicBezTo>
                    <a:pt x="6189" y="13621"/>
                    <a:pt x="5821" y="12814"/>
                    <a:pt x="4526" y="12753"/>
                  </a:cubicBezTo>
                  <a:cubicBezTo>
                    <a:pt x="3233" y="12691"/>
                    <a:pt x="2634" y="12751"/>
                    <a:pt x="2164" y="13594"/>
                  </a:cubicBezTo>
                  <a:cubicBezTo>
                    <a:pt x="1694" y="14438"/>
                    <a:pt x="1193" y="14575"/>
                    <a:pt x="716" y="14765"/>
                  </a:cubicBezTo>
                  <a:cubicBezTo>
                    <a:pt x="239" y="14954"/>
                    <a:pt x="-763" y="15334"/>
                    <a:pt x="1010" y="15363"/>
                  </a:cubicBezTo>
                  <a:cubicBezTo>
                    <a:pt x="2783" y="15393"/>
                    <a:pt x="2855" y="15418"/>
                    <a:pt x="3095" y="15441"/>
                  </a:cubicBezTo>
                  <a:cubicBezTo>
                    <a:pt x="3335" y="15464"/>
                    <a:pt x="3911" y="15587"/>
                    <a:pt x="4150" y="15636"/>
                  </a:cubicBezTo>
                  <a:cubicBezTo>
                    <a:pt x="4391" y="15686"/>
                    <a:pt x="4848" y="15863"/>
                    <a:pt x="5161" y="15990"/>
                  </a:cubicBezTo>
                  <a:cubicBezTo>
                    <a:pt x="5474" y="16117"/>
                    <a:pt x="5665" y="16088"/>
                    <a:pt x="5858" y="16190"/>
                  </a:cubicBezTo>
                  <a:cubicBezTo>
                    <a:pt x="6050" y="16292"/>
                    <a:pt x="6412" y="16471"/>
                    <a:pt x="6822" y="16779"/>
                  </a:cubicBezTo>
                  <a:cubicBezTo>
                    <a:pt x="7233" y="17088"/>
                    <a:pt x="7570" y="17267"/>
                    <a:pt x="7907" y="17420"/>
                  </a:cubicBezTo>
                  <a:cubicBezTo>
                    <a:pt x="8244" y="17573"/>
                    <a:pt x="8678" y="17776"/>
                    <a:pt x="9015" y="17981"/>
                  </a:cubicBezTo>
                  <a:cubicBezTo>
                    <a:pt x="9353" y="18186"/>
                    <a:pt x="10268" y="18619"/>
                    <a:pt x="10700" y="18744"/>
                  </a:cubicBezTo>
                  <a:cubicBezTo>
                    <a:pt x="11133" y="18870"/>
                    <a:pt x="12359" y="19273"/>
                    <a:pt x="12767" y="19346"/>
                  </a:cubicBezTo>
                  <a:cubicBezTo>
                    <a:pt x="13175" y="19419"/>
                    <a:pt x="14133" y="19406"/>
                    <a:pt x="14420" y="19403"/>
                  </a:cubicBezTo>
                  <a:cubicBezTo>
                    <a:pt x="14707" y="19399"/>
                    <a:pt x="15905" y="19358"/>
                    <a:pt x="15905" y="19358"/>
                  </a:cubicBezTo>
                  <a:cubicBezTo>
                    <a:pt x="15905" y="19358"/>
                    <a:pt x="16104" y="20009"/>
                    <a:pt x="16679" y="20028"/>
                  </a:cubicBezTo>
                  <a:cubicBezTo>
                    <a:pt x="17254" y="20046"/>
                    <a:pt x="18504" y="20423"/>
                    <a:pt x="18960" y="20548"/>
                  </a:cubicBezTo>
                  <a:cubicBezTo>
                    <a:pt x="19416" y="20673"/>
                    <a:pt x="19585" y="20723"/>
                    <a:pt x="19801" y="20798"/>
                  </a:cubicBezTo>
                  <a:cubicBezTo>
                    <a:pt x="20018" y="20874"/>
                    <a:pt x="19921" y="20797"/>
                    <a:pt x="20210" y="20976"/>
                  </a:cubicBezTo>
                  <a:cubicBezTo>
                    <a:pt x="20499" y="21156"/>
                    <a:pt x="20597" y="21285"/>
                    <a:pt x="20717" y="21310"/>
                  </a:cubicBezTo>
                  <a:cubicBezTo>
                    <a:pt x="20837" y="21335"/>
                    <a:pt x="20692" y="21206"/>
                    <a:pt x="20642" y="20997"/>
                  </a:cubicBezTo>
                  <a:cubicBezTo>
                    <a:pt x="20592" y="20788"/>
                    <a:pt x="20543" y="20711"/>
                    <a:pt x="20421" y="20529"/>
                  </a:cubicBezTo>
                  <a:cubicBezTo>
                    <a:pt x="20299" y="20347"/>
                    <a:pt x="20081" y="20167"/>
                    <a:pt x="20249" y="20191"/>
                  </a:cubicBezTo>
                  <a:cubicBezTo>
                    <a:pt x="20417" y="20214"/>
                    <a:pt x="20610" y="20291"/>
                    <a:pt x="20368" y="20058"/>
                  </a:cubicBezTo>
                  <a:cubicBezTo>
                    <a:pt x="20126" y="19826"/>
                    <a:pt x="19981" y="19775"/>
                    <a:pt x="19860" y="19646"/>
                  </a:cubicBezTo>
                  <a:cubicBezTo>
                    <a:pt x="19739" y="19517"/>
                    <a:pt x="20004" y="19644"/>
                    <a:pt x="19954" y="19513"/>
                  </a:cubicBezTo>
                  <a:cubicBezTo>
                    <a:pt x="19905" y="19384"/>
                    <a:pt x="19616" y="19257"/>
                    <a:pt x="19495" y="19127"/>
                  </a:cubicBezTo>
                  <a:cubicBezTo>
                    <a:pt x="19374" y="18999"/>
                    <a:pt x="19254" y="18921"/>
                    <a:pt x="19254" y="18921"/>
                  </a:cubicBezTo>
                  <a:cubicBezTo>
                    <a:pt x="19254" y="18921"/>
                    <a:pt x="19854" y="19018"/>
                    <a:pt x="19973" y="19016"/>
                  </a:cubicBezTo>
                  <a:cubicBezTo>
                    <a:pt x="20093" y="19014"/>
                    <a:pt x="19876" y="18887"/>
                    <a:pt x="19611" y="18707"/>
                  </a:cubicBezTo>
                  <a:cubicBezTo>
                    <a:pt x="19345" y="18527"/>
                    <a:pt x="19152" y="18399"/>
                    <a:pt x="18983" y="18296"/>
                  </a:cubicBezTo>
                  <a:cubicBezTo>
                    <a:pt x="18814" y="18194"/>
                    <a:pt x="18453" y="18015"/>
                    <a:pt x="18453" y="18015"/>
                  </a:cubicBezTo>
                  <a:lnTo>
                    <a:pt x="18236" y="17835"/>
                  </a:lnTo>
                  <a:cubicBezTo>
                    <a:pt x="18236" y="17835"/>
                    <a:pt x="19430" y="17558"/>
                    <a:pt x="18040" y="17445"/>
                  </a:cubicBezTo>
                  <a:cubicBezTo>
                    <a:pt x="17530" y="16823"/>
                    <a:pt x="17385" y="16773"/>
                    <a:pt x="17048" y="16515"/>
                  </a:cubicBezTo>
                  <a:cubicBezTo>
                    <a:pt x="16709" y="16259"/>
                    <a:pt x="16130" y="15821"/>
                    <a:pt x="16130" y="15821"/>
                  </a:cubicBezTo>
                  <a:cubicBezTo>
                    <a:pt x="16130" y="15821"/>
                    <a:pt x="16153" y="15820"/>
                    <a:pt x="16488" y="15790"/>
                  </a:cubicBezTo>
                  <a:cubicBezTo>
                    <a:pt x="16823" y="15759"/>
                    <a:pt x="16919" y="15758"/>
                    <a:pt x="16990" y="15678"/>
                  </a:cubicBezTo>
                  <a:cubicBezTo>
                    <a:pt x="17062" y="15599"/>
                    <a:pt x="17037" y="15599"/>
                    <a:pt x="16822" y="15577"/>
                  </a:cubicBezTo>
                  <a:cubicBezTo>
                    <a:pt x="16606" y="15552"/>
                    <a:pt x="16246" y="15531"/>
                    <a:pt x="16246" y="15531"/>
                  </a:cubicBezTo>
                  <a:cubicBezTo>
                    <a:pt x="16246" y="15531"/>
                    <a:pt x="16054" y="15508"/>
                    <a:pt x="16221" y="15401"/>
                  </a:cubicBezTo>
                  <a:cubicBezTo>
                    <a:pt x="16388" y="15293"/>
                    <a:pt x="16435" y="15215"/>
                    <a:pt x="16601" y="15108"/>
                  </a:cubicBezTo>
                  <a:cubicBezTo>
                    <a:pt x="16767" y="15001"/>
                    <a:pt x="16863" y="14947"/>
                    <a:pt x="16838" y="14869"/>
                  </a:cubicBezTo>
                  <a:cubicBezTo>
                    <a:pt x="16813" y="14791"/>
                    <a:pt x="16598" y="14820"/>
                    <a:pt x="16549" y="14742"/>
                  </a:cubicBezTo>
                  <a:cubicBezTo>
                    <a:pt x="16500" y="14664"/>
                    <a:pt x="16454" y="14796"/>
                    <a:pt x="16500" y="14664"/>
                  </a:cubicBezTo>
                  <a:cubicBezTo>
                    <a:pt x="16547" y="14533"/>
                    <a:pt x="16664" y="14322"/>
                    <a:pt x="16664" y="14322"/>
                  </a:cubicBezTo>
                  <a:cubicBezTo>
                    <a:pt x="16664" y="14322"/>
                    <a:pt x="16638" y="14112"/>
                    <a:pt x="16710" y="14112"/>
                  </a:cubicBezTo>
                  <a:cubicBezTo>
                    <a:pt x="16782" y="14111"/>
                    <a:pt x="16950" y="14135"/>
                    <a:pt x="16950" y="14135"/>
                  </a:cubicBezTo>
                  <a:lnTo>
                    <a:pt x="16948" y="13951"/>
                  </a:lnTo>
                  <a:cubicBezTo>
                    <a:pt x="16948" y="13951"/>
                    <a:pt x="16996" y="14003"/>
                    <a:pt x="17163" y="13923"/>
                  </a:cubicBezTo>
                  <a:cubicBezTo>
                    <a:pt x="17330" y="13842"/>
                    <a:pt x="17402" y="13867"/>
                    <a:pt x="17329" y="13737"/>
                  </a:cubicBezTo>
                  <a:cubicBezTo>
                    <a:pt x="17255" y="13607"/>
                    <a:pt x="17207" y="13608"/>
                    <a:pt x="17135" y="13530"/>
                  </a:cubicBezTo>
                  <a:cubicBezTo>
                    <a:pt x="17062" y="13452"/>
                    <a:pt x="16664" y="13262"/>
                    <a:pt x="17216" y="13228"/>
                  </a:cubicBezTo>
                  <a:cubicBezTo>
                    <a:pt x="17766" y="13195"/>
                    <a:pt x="17837" y="13168"/>
                    <a:pt x="17897" y="13089"/>
                  </a:cubicBezTo>
                  <a:cubicBezTo>
                    <a:pt x="17955" y="13009"/>
                    <a:pt x="18076" y="13112"/>
                    <a:pt x="18230" y="12940"/>
                  </a:cubicBezTo>
                  <a:cubicBezTo>
                    <a:pt x="18384" y="12768"/>
                    <a:pt x="18288" y="12808"/>
                    <a:pt x="18515" y="12701"/>
                  </a:cubicBezTo>
                  <a:cubicBezTo>
                    <a:pt x="18741" y="12593"/>
                    <a:pt x="18777" y="12541"/>
                    <a:pt x="18847" y="12422"/>
                  </a:cubicBezTo>
                  <a:cubicBezTo>
                    <a:pt x="18918" y="12303"/>
                    <a:pt x="18798" y="12265"/>
                    <a:pt x="18726" y="12279"/>
                  </a:cubicBezTo>
                  <a:cubicBezTo>
                    <a:pt x="18654" y="12293"/>
                    <a:pt x="18283" y="12272"/>
                    <a:pt x="18283" y="12272"/>
                  </a:cubicBezTo>
                  <a:cubicBezTo>
                    <a:pt x="18283" y="12272"/>
                    <a:pt x="18701" y="12201"/>
                    <a:pt x="18869" y="12173"/>
                  </a:cubicBezTo>
                  <a:cubicBezTo>
                    <a:pt x="19036" y="12144"/>
                    <a:pt x="19273" y="11945"/>
                    <a:pt x="19296" y="11853"/>
                  </a:cubicBezTo>
                  <a:cubicBezTo>
                    <a:pt x="19319" y="11762"/>
                    <a:pt x="19329" y="11630"/>
                    <a:pt x="19341" y="11590"/>
                  </a:cubicBezTo>
                  <a:cubicBezTo>
                    <a:pt x="19353" y="11551"/>
                    <a:pt x="19054" y="11607"/>
                    <a:pt x="19054" y="11607"/>
                  </a:cubicBezTo>
                  <a:cubicBezTo>
                    <a:pt x="19054" y="11607"/>
                    <a:pt x="19435" y="11445"/>
                    <a:pt x="19602" y="11299"/>
                  </a:cubicBezTo>
                  <a:cubicBezTo>
                    <a:pt x="19767" y="11153"/>
                    <a:pt x="19778" y="11049"/>
                    <a:pt x="19801" y="10983"/>
                  </a:cubicBezTo>
                  <a:cubicBezTo>
                    <a:pt x="19825" y="10917"/>
                    <a:pt x="19538" y="10934"/>
                    <a:pt x="19406" y="11001"/>
                  </a:cubicBezTo>
                  <a:cubicBezTo>
                    <a:pt x="19276" y="11068"/>
                    <a:pt x="18964" y="11098"/>
                    <a:pt x="18964" y="11098"/>
                  </a:cubicBezTo>
                  <a:cubicBezTo>
                    <a:pt x="18964" y="11098"/>
                    <a:pt x="19119" y="10966"/>
                    <a:pt x="19369" y="10832"/>
                  </a:cubicBezTo>
                  <a:cubicBezTo>
                    <a:pt x="19619" y="10697"/>
                    <a:pt x="19845" y="10576"/>
                    <a:pt x="19963" y="10418"/>
                  </a:cubicBezTo>
                  <a:cubicBezTo>
                    <a:pt x="20081" y="10259"/>
                    <a:pt x="20104" y="10129"/>
                    <a:pt x="20139" y="10088"/>
                  </a:cubicBezTo>
                  <a:cubicBezTo>
                    <a:pt x="20175" y="10049"/>
                    <a:pt x="19876" y="10157"/>
                    <a:pt x="19769" y="10224"/>
                  </a:cubicBezTo>
                  <a:cubicBezTo>
                    <a:pt x="19662" y="10290"/>
                    <a:pt x="19543" y="10306"/>
                    <a:pt x="19435" y="10360"/>
                  </a:cubicBezTo>
                  <a:cubicBezTo>
                    <a:pt x="19328" y="10413"/>
                    <a:pt x="19554" y="10188"/>
                    <a:pt x="19708" y="10041"/>
                  </a:cubicBezTo>
                  <a:cubicBezTo>
                    <a:pt x="19862" y="9895"/>
                    <a:pt x="19767" y="9949"/>
                    <a:pt x="19980" y="9711"/>
                  </a:cubicBezTo>
                  <a:cubicBezTo>
                    <a:pt x="20192" y="9472"/>
                    <a:pt x="20133" y="9512"/>
                    <a:pt x="20263" y="9380"/>
                  </a:cubicBezTo>
                  <a:cubicBezTo>
                    <a:pt x="20393" y="9247"/>
                    <a:pt x="20036" y="9423"/>
                    <a:pt x="19857" y="9542"/>
                  </a:cubicBezTo>
                  <a:cubicBezTo>
                    <a:pt x="19680" y="9663"/>
                    <a:pt x="19299" y="9916"/>
                    <a:pt x="19216" y="9969"/>
                  </a:cubicBezTo>
                  <a:cubicBezTo>
                    <a:pt x="19132" y="10023"/>
                    <a:pt x="19001" y="10103"/>
                    <a:pt x="19273" y="9759"/>
                  </a:cubicBezTo>
                  <a:cubicBezTo>
                    <a:pt x="19545" y="9415"/>
                    <a:pt x="19758" y="9125"/>
                    <a:pt x="19840" y="9019"/>
                  </a:cubicBezTo>
                  <a:cubicBezTo>
                    <a:pt x="19923" y="8914"/>
                    <a:pt x="20053" y="8768"/>
                    <a:pt x="20135" y="8648"/>
                  </a:cubicBezTo>
                  <a:cubicBezTo>
                    <a:pt x="20218" y="8529"/>
                    <a:pt x="19221" y="9341"/>
                    <a:pt x="19102" y="9422"/>
                  </a:cubicBezTo>
                  <a:cubicBezTo>
                    <a:pt x="18983" y="9502"/>
                    <a:pt x="18828" y="9595"/>
                    <a:pt x="18781" y="9648"/>
                  </a:cubicBezTo>
                  <a:cubicBezTo>
                    <a:pt x="18734" y="9702"/>
                    <a:pt x="18590" y="9703"/>
                    <a:pt x="18731" y="9517"/>
                  </a:cubicBezTo>
                  <a:cubicBezTo>
                    <a:pt x="18873" y="9332"/>
                    <a:pt x="19110" y="9080"/>
                    <a:pt x="19287" y="8803"/>
                  </a:cubicBezTo>
                  <a:cubicBezTo>
                    <a:pt x="19463" y="8527"/>
                    <a:pt x="19440" y="8553"/>
                    <a:pt x="19556" y="8264"/>
                  </a:cubicBezTo>
                  <a:cubicBezTo>
                    <a:pt x="19673" y="7974"/>
                    <a:pt x="19696" y="7870"/>
                    <a:pt x="19696" y="7870"/>
                  </a:cubicBezTo>
                  <a:cubicBezTo>
                    <a:pt x="19696" y="7870"/>
                    <a:pt x="19459" y="8107"/>
                    <a:pt x="19353" y="8279"/>
                  </a:cubicBezTo>
                  <a:cubicBezTo>
                    <a:pt x="19247" y="8450"/>
                    <a:pt x="19058" y="8663"/>
                    <a:pt x="18999" y="8768"/>
                  </a:cubicBezTo>
                  <a:cubicBezTo>
                    <a:pt x="18940" y="8874"/>
                    <a:pt x="18845" y="8954"/>
                    <a:pt x="18974" y="8677"/>
                  </a:cubicBezTo>
                  <a:cubicBezTo>
                    <a:pt x="19103" y="8401"/>
                    <a:pt x="19150" y="8348"/>
                    <a:pt x="19220" y="8150"/>
                  </a:cubicBezTo>
                  <a:cubicBezTo>
                    <a:pt x="19289" y="7953"/>
                    <a:pt x="19277" y="7901"/>
                    <a:pt x="19335" y="7717"/>
                  </a:cubicBezTo>
                  <a:cubicBezTo>
                    <a:pt x="19393" y="7533"/>
                    <a:pt x="19027" y="8074"/>
                    <a:pt x="18922" y="8285"/>
                  </a:cubicBezTo>
                  <a:cubicBezTo>
                    <a:pt x="18816" y="8496"/>
                    <a:pt x="18498" y="8958"/>
                    <a:pt x="18321" y="9169"/>
                  </a:cubicBezTo>
                  <a:cubicBezTo>
                    <a:pt x="18143" y="9382"/>
                    <a:pt x="17598" y="9886"/>
                    <a:pt x="17420" y="10059"/>
                  </a:cubicBezTo>
                  <a:cubicBezTo>
                    <a:pt x="17243" y="10231"/>
                    <a:pt x="16863" y="10589"/>
                    <a:pt x="16661" y="10749"/>
                  </a:cubicBezTo>
                  <a:cubicBezTo>
                    <a:pt x="16459" y="10909"/>
                    <a:pt x="16341" y="10989"/>
                    <a:pt x="16209" y="11056"/>
                  </a:cubicBezTo>
                  <a:cubicBezTo>
                    <a:pt x="16078" y="11123"/>
                    <a:pt x="16030" y="11058"/>
                    <a:pt x="16030" y="11058"/>
                  </a:cubicBezTo>
                  <a:lnTo>
                    <a:pt x="16004" y="10901"/>
                  </a:lnTo>
                  <a:cubicBezTo>
                    <a:pt x="16004" y="10901"/>
                    <a:pt x="16088" y="10927"/>
                    <a:pt x="16148" y="10913"/>
                  </a:cubicBezTo>
                  <a:cubicBezTo>
                    <a:pt x="16207" y="10898"/>
                    <a:pt x="16315" y="10884"/>
                    <a:pt x="16338" y="10714"/>
                  </a:cubicBezTo>
                  <a:cubicBezTo>
                    <a:pt x="16359" y="10543"/>
                    <a:pt x="16348" y="10518"/>
                    <a:pt x="16322" y="10413"/>
                  </a:cubicBezTo>
                  <a:cubicBezTo>
                    <a:pt x="16297" y="10309"/>
                    <a:pt x="16260" y="10218"/>
                    <a:pt x="16224" y="10153"/>
                  </a:cubicBezTo>
                  <a:cubicBezTo>
                    <a:pt x="16187" y="10087"/>
                    <a:pt x="16102" y="9958"/>
                    <a:pt x="16102" y="9958"/>
                  </a:cubicBezTo>
                  <a:cubicBezTo>
                    <a:pt x="16102" y="9958"/>
                    <a:pt x="16282" y="10021"/>
                    <a:pt x="16328" y="9837"/>
                  </a:cubicBezTo>
                  <a:cubicBezTo>
                    <a:pt x="16374" y="9654"/>
                    <a:pt x="16349" y="9588"/>
                    <a:pt x="16323" y="9445"/>
                  </a:cubicBezTo>
                  <a:cubicBezTo>
                    <a:pt x="16298" y="9301"/>
                    <a:pt x="16260" y="9105"/>
                    <a:pt x="16282" y="8960"/>
                  </a:cubicBezTo>
                  <a:cubicBezTo>
                    <a:pt x="16305" y="8817"/>
                    <a:pt x="16303" y="8672"/>
                    <a:pt x="16325" y="8528"/>
                  </a:cubicBezTo>
                  <a:cubicBezTo>
                    <a:pt x="16348" y="8384"/>
                    <a:pt x="16359" y="8319"/>
                    <a:pt x="16274" y="8228"/>
                  </a:cubicBezTo>
                  <a:cubicBezTo>
                    <a:pt x="16189" y="8137"/>
                    <a:pt x="16008" y="8009"/>
                    <a:pt x="15959" y="7944"/>
                  </a:cubicBezTo>
                  <a:cubicBezTo>
                    <a:pt x="15911" y="7879"/>
                    <a:pt x="15887" y="7814"/>
                    <a:pt x="15887" y="7814"/>
                  </a:cubicBezTo>
                  <a:cubicBezTo>
                    <a:pt x="15887" y="7814"/>
                    <a:pt x="16091" y="7851"/>
                    <a:pt x="16375" y="7638"/>
                  </a:cubicBezTo>
                  <a:cubicBezTo>
                    <a:pt x="16661" y="7424"/>
                    <a:pt x="16658" y="7189"/>
                    <a:pt x="16658" y="7189"/>
                  </a:cubicBezTo>
                  <a:cubicBezTo>
                    <a:pt x="16658" y="7189"/>
                    <a:pt x="17063" y="7000"/>
                    <a:pt x="17045" y="6412"/>
                  </a:cubicBezTo>
                  <a:cubicBezTo>
                    <a:pt x="17424" y="6014"/>
                    <a:pt x="17359" y="5596"/>
                    <a:pt x="17359" y="5596"/>
                  </a:cubicBezTo>
                  <a:cubicBezTo>
                    <a:pt x="17359" y="5596"/>
                    <a:pt x="17823" y="5276"/>
                    <a:pt x="17708" y="4584"/>
                  </a:cubicBezTo>
                  <a:cubicBezTo>
                    <a:pt x="18002" y="4135"/>
                    <a:pt x="18108" y="4016"/>
                    <a:pt x="18034" y="3755"/>
                  </a:cubicBezTo>
                  <a:cubicBezTo>
                    <a:pt x="17959" y="3494"/>
                    <a:pt x="17734" y="3655"/>
                    <a:pt x="17734" y="3655"/>
                  </a:cubicBezTo>
                  <a:cubicBezTo>
                    <a:pt x="17734" y="3655"/>
                    <a:pt x="18160" y="3217"/>
                    <a:pt x="18205" y="2955"/>
                  </a:cubicBezTo>
                  <a:cubicBezTo>
                    <a:pt x="18250" y="2693"/>
                    <a:pt x="18379" y="2403"/>
                    <a:pt x="17509" y="2872"/>
                  </a:cubicBezTo>
                  <a:cubicBezTo>
                    <a:pt x="17364" y="2743"/>
                    <a:pt x="17591" y="2688"/>
                    <a:pt x="17779" y="2397"/>
                  </a:cubicBezTo>
                  <a:cubicBezTo>
                    <a:pt x="17968" y="2107"/>
                    <a:pt x="18569" y="1222"/>
                    <a:pt x="17772" y="1743"/>
                  </a:cubicBezTo>
                  <a:cubicBezTo>
                    <a:pt x="16976" y="2263"/>
                    <a:pt x="16950" y="2159"/>
                    <a:pt x="17128" y="1935"/>
                  </a:cubicBezTo>
                  <a:cubicBezTo>
                    <a:pt x="17305" y="1710"/>
                    <a:pt x="17851" y="1297"/>
                    <a:pt x="17958" y="1190"/>
                  </a:cubicBezTo>
                  <a:cubicBezTo>
                    <a:pt x="18065" y="1085"/>
                    <a:pt x="18038" y="850"/>
                    <a:pt x="17515" y="1132"/>
                  </a:cubicBezTo>
                  <a:cubicBezTo>
                    <a:pt x="16990" y="1413"/>
                    <a:pt x="17024" y="1229"/>
                    <a:pt x="17274" y="1056"/>
                  </a:cubicBezTo>
                  <a:cubicBezTo>
                    <a:pt x="17524" y="883"/>
                    <a:pt x="18245" y="74"/>
                    <a:pt x="17079" y="732"/>
                  </a:cubicBezTo>
                  <a:cubicBezTo>
                    <a:pt x="15912" y="1388"/>
                    <a:pt x="16472" y="1092"/>
                    <a:pt x="16720" y="801"/>
                  </a:cubicBezTo>
                  <a:cubicBezTo>
                    <a:pt x="16968" y="510"/>
                    <a:pt x="17160" y="416"/>
                    <a:pt x="17180" y="76"/>
                  </a:cubicBezTo>
                  <a:cubicBezTo>
                    <a:pt x="17200" y="-265"/>
                    <a:pt x="16107" y="587"/>
                    <a:pt x="15363" y="1565"/>
                  </a:cubicBezTo>
                  <a:cubicBezTo>
                    <a:pt x="14619" y="2543"/>
                    <a:pt x="14004" y="3218"/>
                    <a:pt x="13815" y="3391"/>
                  </a:cubicBezTo>
                  <a:cubicBezTo>
                    <a:pt x="13625" y="3564"/>
                    <a:pt x="13105" y="4199"/>
                    <a:pt x="13035" y="4383"/>
                  </a:cubicBezTo>
                  <a:cubicBezTo>
                    <a:pt x="12965" y="4567"/>
                    <a:pt x="12799" y="4753"/>
                    <a:pt x="12788" y="4779"/>
                  </a:cubicBezTo>
                  <a:cubicBezTo>
                    <a:pt x="12776" y="4805"/>
                    <a:pt x="12820" y="4517"/>
                    <a:pt x="12666" y="4650"/>
                  </a:cubicBezTo>
                  <a:cubicBezTo>
                    <a:pt x="12512" y="4783"/>
                    <a:pt x="11713" y="5133"/>
                    <a:pt x="11226" y="6579"/>
                  </a:cubicBezTo>
                  <a:cubicBezTo>
                    <a:pt x="10739" y="8025"/>
                    <a:pt x="10760" y="7802"/>
                    <a:pt x="10663" y="8707"/>
                  </a:cubicBezTo>
                  <a:cubicBezTo>
                    <a:pt x="10565" y="9611"/>
                    <a:pt x="10271" y="11238"/>
                    <a:pt x="9789" y="12121"/>
                  </a:cubicBezTo>
                  <a:cubicBezTo>
                    <a:pt x="9308" y="13004"/>
                    <a:pt x="9190" y="13202"/>
                    <a:pt x="8870" y="13442"/>
                  </a:cubicBezTo>
                  <a:cubicBezTo>
                    <a:pt x="8549" y="13681"/>
                    <a:pt x="8143" y="13804"/>
                    <a:pt x="8023" y="13819"/>
                  </a:cubicBezTo>
                  <a:cubicBezTo>
                    <a:pt x="7904" y="13834"/>
                    <a:pt x="7748" y="13862"/>
                    <a:pt x="7748" y="13862"/>
                  </a:cubicBezTo>
                  <a:close/>
                </a:path>
              </a:pathLst>
            </a:custGeom>
            <a:solidFill>
              <a:srgbClr val="3E6E84"/>
            </a:solidFill>
            <a:ln w="12700">
              <a:miter lim="400000"/>
            </a:ln>
          </p:spPr>
          <p:txBody>
            <a:bodyPr lIns="9523" tIns="9523" rIns="9523" bIns="9523" anchor="ctr"/>
            <a:lstStyle/>
            <a:p>
              <a:pPr defTabSz="114277">
                <a:defRPr sz="1400" spc="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700"/>
            </a:p>
          </p:txBody>
        </p:sp>
      </p:grp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857" y="1214027"/>
            <a:ext cx="5967109" cy="138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31547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 Placem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7084695" y="2188105"/>
            <a:ext cx="4433888" cy="3908736"/>
          </a:xfrm>
          <a:prstGeom prst="rect">
            <a:avLst/>
          </a:prstGeom>
        </p:spPr>
        <p:txBody>
          <a:bodyPr lIns="121893" tIns="60947" rIns="121893" bIns="60947">
            <a:spAutoFit/>
          </a:bodyPr>
          <a:lstStyle/>
          <a:p>
            <a:pPr defTabSz="542925">
              <a:spcBef>
                <a:spcPts val="800"/>
              </a:spcBef>
            </a:pPr>
            <a:r>
              <a:rPr lang="en-US" sz="1600" b="1" dirty="0">
                <a:solidFill>
                  <a:schemeClr val="accent1"/>
                </a:solidFill>
                <a:cs typeface="Salesforce Sans" charset="0"/>
              </a:rPr>
              <a:t>Realigning Guides</a:t>
            </a:r>
            <a:endParaRPr lang="en-US" sz="1600" dirty="0">
              <a:solidFill>
                <a:schemeClr val="accent1"/>
              </a:solidFill>
              <a:cs typeface="Salesforce Sans" charset="0"/>
            </a:endParaRPr>
          </a:p>
          <a:p>
            <a:pPr defTabSz="542925">
              <a:spcBef>
                <a:spcPts val="800"/>
              </a:spcBef>
            </a:pP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Guides can can easily be bumped and moved accidentally.  </a:t>
            </a:r>
          </a:p>
          <a:p>
            <a:pPr defTabSz="542925">
              <a:spcBef>
                <a:spcPts val="800"/>
              </a:spcBef>
            </a:pP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This slide layout show you how to reset your guides. </a:t>
            </a:r>
          </a:p>
          <a:p>
            <a:pPr defTabSz="542925">
              <a:spcBef>
                <a:spcPts val="800"/>
              </a:spcBef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NOTE: </a:t>
            </a: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When working on any older deck, be sure to check and ensure that the guides in your deck are set.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/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 Turn on your guides 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 startAt="2"/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 Insert a new slide the using the Guide Layout slide option.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 startAt="2"/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 Do your guides align with the orange lines in the new slide?  </a:t>
            </a: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If yes, your guides are set, if not, proceed then realign each of the lines to line up with the lines shown on this page. 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 startAt="2"/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 Once guides are reset, delete the Guide Layout Slide</a:t>
            </a:r>
          </a:p>
          <a:p>
            <a:pPr defTabSz="542925">
              <a:spcBef>
                <a:spcPts val="800"/>
              </a:spcBef>
            </a:pPr>
            <a:endParaRPr lang="en-US" sz="1300" dirty="0">
              <a:solidFill>
                <a:schemeClr val="accent2"/>
              </a:solidFill>
              <a:cs typeface="Salesforce Sans" charset="0"/>
            </a:endParaRPr>
          </a:p>
          <a:p>
            <a:pPr defTabSz="542925">
              <a:spcBef>
                <a:spcPts val="800"/>
              </a:spcBef>
            </a:pPr>
            <a:endParaRPr lang="en-US" sz="1300" dirty="0">
              <a:solidFill>
                <a:schemeClr val="accent2"/>
              </a:solidFill>
              <a:cs typeface="Salesforce Sans" charset="0"/>
            </a:endParaRPr>
          </a:p>
        </p:txBody>
      </p:sp>
      <p:sp>
        <p:nvSpPr>
          <p:cNvPr id="16" name="Content Placeholder 16"/>
          <p:cNvSpPr txBox="1">
            <a:spLocks/>
          </p:cNvSpPr>
          <p:nvPr userDrawn="1"/>
        </p:nvSpPr>
        <p:spPr>
          <a:xfrm>
            <a:off x="1046480" y="2188105"/>
            <a:ext cx="4724400" cy="3525837"/>
          </a:xfrm>
          <a:prstGeom prst="rect">
            <a:avLst/>
          </a:prstGeom>
        </p:spPr>
        <p:txBody>
          <a:bodyPr lIns="121893" tIns="60947" rIns="121893" bIns="60947"/>
          <a:lstStyle>
            <a:lvl1pPr marL="0" indent="0" algn="l" defTabSz="457177" rtl="0" eaLnBrk="1" latinLnBrk="0" hangingPunct="1">
              <a:spcBef>
                <a:spcPts val="1200"/>
              </a:spcBef>
              <a:buFont typeface="Arial"/>
              <a:buNone/>
              <a:defRPr sz="2400" kern="1200">
                <a:solidFill>
                  <a:schemeClr val="accent3"/>
                </a:solidFill>
                <a:latin typeface="Arial"/>
                <a:ea typeface="+mn-ea"/>
                <a:cs typeface="Arial"/>
              </a:defRPr>
            </a:lvl1pPr>
            <a:lvl2pPr marL="233363" indent="-233363" algn="l" defTabSz="457177" rtl="0" eaLnBrk="1" latinLnBrk="0" hangingPunct="1">
              <a:spcBef>
                <a:spcPts val="800"/>
              </a:spcBef>
              <a:spcAft>
                <a:spcPts val="200"/>
              </a:spcAft>
              <a:buFont typeface="Arial"/>
              <a:buChar char="•"/>
              <a:defRPr sz="20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 marL="457200" indent="-161925" algn="l" defTabSz="457177" rtl="0" eaLnBrk="1" latinLnBrk="0" hangingPunct="1">
              <a:spcBef>
                <a:spcPts val="600"/>
              </a:spcBef>
              <a:spcAft>
                <a:spcPts val="200"/>
              </a:spcAft>
              <a:buFont typeface="Lucida Grande"/>
              <a:buChar char="-"/>
              <a:tabLst/>
              <a:defRPr sz="16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3pPr>
            <a:lvl4pPr marL="1600120" indent="-228589" algn="l" defTabSz="45717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297" indent="-228589" algn="l" defTabSz="45717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474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1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accent1"/>
                </a:solidFill>
                <a:latin typeface="Salesforce Sans"/>
                <a:cs typeface="Salesforce Sans"/>
              </a:rPr>
              <a:t>What are Drawing Guides?  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This lines that that appear on all pages in the same spot, but don’t show up when you print or view deck in Show mode.  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Think of them as internal margins for the proper alignment and consistent placement of content. Object will snap to them and they are also perfect for cropping an image to. 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This template has pre-made guides that delineate where your workspace is.  </a:t>
            </a:r>
            <a:b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</a:br>
            <a:br>
              <a:rPr lang="en-US" sz="1200" b="1" dirty="0">
                <a:solidFill>
                  <a:schemeClr val="accent1"/>
                </a:solidFill>
                <a:latin typeface="Salesforce Sans"/>
                <a:cs typeface="Salesforce Sans"/>
              </a:rPr>
            </a:br>
            <a:r>
              <a:rPr lang="en-US" sz="1600" b="1" dirty="0">
                <a:solidFill>
                  <a:schemeClr val="accent1"/>
                </a:solidFill>
                <a:latin typeface="Salesforce Sans"/>
                <a:cs typeface="Salesforce Sans"/>
              </a:rPr>
              <a:t>How to Turn Guides On and Off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Windows: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ALT + F9 or Right click in blue area off workspace &gt;Grids and Guides&gt;Display Drawing Guides on Screen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Mac 2011: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Control + Option + Command + G or </a:t>
            </a:r>
            <a:b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</a:b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View&gt;Guides&gt;Static Guides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MAC 2008:  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Command + G or View&gt;Guides&gt;Static Guides</a:t>
            </a:r>
          </a:p>
        </p:txBody>
      </p:sp>
      <p:sp>
        <p:nvSpPr>
          <p:cNvPr id="17" name="TextBox 19"/>
          <p:cNvSpPr txBox="1">
            <a:spLocks noChangeArrowheads="1"/>
          </p:cNvSpPr>
          <p:nvPr userDrawn="1"/>
        </p:nvSpPr>
        <p:spPr bwMode="auto">
          <a:xfrm>
            <a:off x="7497766" y="1756093"/>
            <a:ext cx="36591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9pPr>
          </a:lstStyle>
          <a:p>
            <a:pPr algn="r">
              <a:spcBef>
                <a:spcPts val="300"/>
              </a:spcBef>
              <a:spcAft>
                <a:spcPts val="1000"/>
              </a:spcAft>
            </a:pPr>
            <a:r>
              <a:rPr lang="en-US" sz="1200">
                <a:solidFill>
                  <a:schemeClr val="accent1"/>
                </a:solidFill>
              </a:rPr>
              <a:t>The left and right top and bottom corners only area you should work within on your slides.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 rot="16200000">
            <a:off x="6094413" y="-5452495"/>
            <a:ext cx="0" cy="12188825"/>
          </a:xfrm>
          <a:prstGeom prst="line">
            <a:avLst/>
          </a:prstGeom>
          <a:ln w="19050" cmpd="sng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 userDrawn="1"/>
        </p:nvGrpSpPr>
        <p:grpSpPr>
          <a:xfrm>
            <a:off x="0" y="-1588"/>
            <a:ext cx="12188825" cy="6859588"/>
            <a:chOff x="0" y="-1588"/>
            <a:chExt cx="12188825" cy="6859588"/>
          </a:xfrm>
        </p:grpSpPr>
        <p:cxnSp>
          <p:nvCxnSpPr>
            <p:cNvPr id="5" name="Straight Connector 4"/>
            <p:cNvCxnSpPr/>
            <p:nvPr userDrawn="1"/>
          </p:nvCxnSpPr>
          <p:spPr>
            <a:xfrm>
              <a:off x="581025" y="0"/>
              <a:ext cx="0" cy="6858000"/>
            </a:xfrm>
            <a:prstGeom prst="line">
              <a:avLst/>
            </a:prstGeom>
            <a:ln w="19050" cmpd="sng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11618913" y="-1588"/>
              <a:ext cx="0" cy="6858001"/>
            </a:xfrm>
            <a:prstGeom prst="line">
              <a:avLst/>
            </a:prstGeom>
            <a:ln w="19050" cmpd="sng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 rot="16200000">
              <a:off x="6094413" y="114277"/>
              <a:ext cx="0" cy="12188825"/>
            </a:xfrm>
            <a:prstGeom prst="line">
              <a:avLst/>
            </a:prstGeom>
            <a:ln w="63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 rot="16200000">
              <a:off x="6094413" y="-4336462"/>
              <a:ext cx="0" cy="12188825"/>
            </a:xfrm>
            <a:prstGeom prst="line">
              <a:avLst/>
            </a:prstGeom>
            <a:ln w="19050" cmpd="sng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ight Arrow 11"/>
            <p:cNvSpPr/>
            <p:nvPr userDrawn="1"/>
          </p:nvSpPr>
          <p:spPr>
            <a:xfrm rot="8100000" flipH="1">
              <a:off x="11244283" y="1765038"/>
              <a:ext cx="364585" cy="373248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Salesforce Sans"/>
                <a:cs typeface="VAG Rounded Std Light"/>
              </a:endParaRPr>
            </a:p>
          </p:txBody>
        </p:sp>
        <p:sp>
          <p:nvSpPr>
            <p:cNvPr id="13" name="Right Arrow 12"/>
            <p:cNvSpPr/>
            <p:nvPr userDrawn="1"/>
          </p:nvSpPr>
          <p:spPr>
            <a:xfrm rot="13500000">
              <a:off x="580248" y="1765038"/>
              <a:ext cx="364585" cy="373248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Salesforce Sans"/>
                <a:cs typeface="VAG Rounded Std Light"/>
              </a:endParaRPr>
            </a:p>
          </p:txBody>
        </p:sp>
        <p:sp>
          <p:nvSpPr>
            <p:cNvPr id="14" name="Right Arrow 13"/>
            <p:cNvSpPr/>
            <p:nvPr userDrawn="1"/>
          </p:nvSpPr>
          <p:spPr>
            <a:xfrm rot="13500000" flipH="1" flipV="1">
              <a:off x="11244282" y="5638833"/>
              <a:ext cx="364585" cy="373248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Salesforce Sans"/>
                <a:cs typeface="VAG Rounded Std Light"/>
              </a:endParaRPr>
            </a:p>
          </p:txBody>
        </p:sp>
        <p:sp>
          <p:nvSpPr>
            <p:cNvPr id="15" name="Right Arrow 14"/>
            <p:cNvSpPr/>
            <p:nvPr userDrawn="1"/>
          </p:nvSpPr>
          <p:spPr>
            <a:xfrm rot="8100000" flipV="1">
              <a:off x="580248" y="5638833"/>
              <a:ext cx="364585" cy="373248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Salesforce Sans"/>
                <a:cs typeface="VAG Rounded Std Light"/>
              </a:endParaRPr>
            </a:p>
          </p:txBody>
        </p:sp>
        <p:cxnSp>
          <p:nvCxnSpPr>
            <p:cNvPr id="19" name="Straight Connector 18"/>
            <p:cNvCxnSpPr/>
            <p:nvPr userDrawn="1"/>
          </p:nvCxnSpPr>
          <p:spPr>
            <a:xfrm rot="16200000">
              <a:off x="6094413" y="-4616347"/>
              <a:ext cx="0" cy="12188825"/>
            </a:xfrm>
            <a:prstGeom prst="line">
              <a:avLst/>
            </a:prstGeom>
            <a:ln w="19050" cmpd="sng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 rot="16200000">
              <a:off x="6094413" y="373252"/>
              <a:ext cx="0" cy="12188825"/>
            </a:xfrm>
            <a:prstGeom prst="line">
              <a:avLst/>
            </a:prstGeom>
            <a:ln w="63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/>
          <p:cNvSpPr/>
          <p:nvPr userDrawn="1"/>
        </p:nvSpPr>
        <p:spPr>
          <a:xfrm>
            <a:off x="7122513" y="5632798"/>
            <a:ext cx="3980779" cy="841224"/>
          </a:xfrm>
          <a:prstGeom prst="rect">
            <a:avLst/>
          </a:prstGeom>
        </p:spPr>
        <p:txBody>
          <a:bodyPr wrap="square" lIns="121888" tIns="60944" rIns="121888" bIns="60944">
            <a:spAutoFit/>
          </a:bodyPr>
          <a:lstStyle/>
          <a:p>
            <a:pPr marL="0" algn="l" defTabSz="542902" rtl="0" eaLnBrk="1" latinLnBrk="0" hangingPunct="1">
              <a:spcBef>
                <a:spcPts val="800"/>
              </a:spcBef>
              <a:buFont typeface="Salesforce Sans" charset="0"/>
              <a:buNone/>
            </a:pPr>
            <a:r>
              <a: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Salesforce Sans" charset="0"/>
              </a:rPr>
              <a:t>How to Create</a:t>
            </a:r>
            <a:r>
              <a:rPr lang="en-US" sz="1600" b="1" kern="1200" baseline="0" dirty="0">
                <a:solidFill>
                  <a:schemeClr val="accent1"/>
                </a:solidFill>
                <a:latin typeface="+mn-lt"/>
                <a:ea typeface="+mn-ea"/>
                <a:cs typeface="Salesforce Sans" charset="0"/>
              </a:rPr>
              <a:t> a New Guide Line</a:t>
            </a:r>
            <a:endParaRPr lang="en-US" sz="1600" b="1" kern="1200" dirty="0">
              <a:solidFill>
                <a:schemeClr val="accent1"/>
              </a:solidFill>
              <a:latin typeface="+mn-lt"/>
              <a:ea typeface="+mn-ea"/>
              <a:cs typeface="Salesforce Sans" charset="0"/>
            </a:endParaRPr>
          </a:p>
          <a:p>
            <a:pPr defTabSz="542902">
              <a:spcBef>
                <a:spcPts val="800"/>
              </a:spcBef>
              <a:buFont typeface="Salesforce Sans" charset="0"/>
              <a:buNone/>
            </a:pP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Select a guide,</a:t>
            </a:r>
            <a:r>
              <a:rPr lang="en-US" sz="1200" baseline="0" dirty="0">
                <a:solidFill>
                  <a:schemeClr val="accent2"/>
                </a:solidFill>
                <a:cs typeface="Salesforce Sans" charset="0"/>
              </a:rPr>
              <a:t> hold down the Option key and drag.  This will duplicate the line</a:t>
            </a:r>
            <a:endParaRPr lang="en-US" sz="1300" dirty="0">
              <a:solidFill>
                <a:schemeClr val="accent2"/>
              </a:solidFill>
              <a:cs typeface="Salesforce Sans" charset="0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71500" y="63503"/>
            <a:ext cx="11617326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Drawing Guide Placement and Realignment Tool (Margins)</a:t>
            </a:r>
            <a:endParaRPr lang="en-US" dirty="0"/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790733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93"/>
            <a:ext cx="12188826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050607" y="2360810"/>
            <a:ext cx="3803782" cy="1298448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lnSpc>
                <a:spcPct val="90000"/>
              </a:lnSpc>
              <a:defRPr lang="en-US" sz="4000" dirty="0">
                <a:solidFill>
                  <a:schemeClr val="accent1"/>
                </a:solidFill>
              </a:defRPr>
            </a:lvl1pPr>
          </a:lstStyle>
          <a:p>
            <a:pPr marL="0" lvl="0" algn="ctr" defTabSz="914400" latinLnBrk="0">
              <a:lnSpc>
                <a:spcPct val="10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294747" y="3605877"/>
            <a:ext cx="3315501" cy="4769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defRPr lang="en-US" dirty="0">
                <a:solidFill>
                  <a:schemeClr val="accent1"/>
                </a:solidFill>
              </a:defRPr>
            </a:lvl1pPr>
          </a:lstStyle>
          <a:p>
            <a:pPr marL="0" lvl="0" algn="ctr" defTabSz="914400" latinLnBrk="0"/>
            <a:r>
              <a:rPr lang="en-US" dirty="0"/>
              <a:t>Click to edit Master subtitle style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6" hasCustomPrompt="1"/>
          </p:nvPr>
        </p:nvSpPr>
        <p:spPr bwMode="invGray">
          <a:xfrm>
            <a:off x="1294747" y="4709052"/>
            <a:ext cx="3315501" cy="23561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0"/>
              </a:spcAft>
              <a:buFontTx/>
              <a:buNone/>
              <a:defRPr lang="en-US" sz="1600" kern="1200" dirty="0">
                <a:solidFill>
                  <a:schemeClr val="accent1"/>
                </a:solidFill>
                <a:latin typeface="Salesforce Sans"/>
                <a:ea typeface="ＭＳ Ｐゴシック" charset="0"/>
                <a:cs typeface="ＭＳ Ｐゴシック" charset="0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and Email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294747" y="4465564"/>
            <a:ext cx="3315502" cy="204468"/>
          </a:xfrm>
        </p:spPr>
        <p:txBody>
          <a:bodyPr/>
          <a:lstStyle>
            <a:lvl1pPr algn="ctr">
              <a:lnSpc>
                <a:spcPct val="95000"/>
              </a:lnSpc>
              <a:spcBef>
                <a:spcPts val="0"/>
              </a:spcBef>
              <a:defRPr lang="en-US" sz="1600" kern="1200" dirty="0">
                <a:solidFill>
                  <a:schemeClr val="accent1"/>
                </a:solidFill>
                <a:latin typeface="Salesforce Sans"/>
                <a:ea typeface="ＭＳ Ｐゴシック" charset="0"/>
                <a:cs typeface="ＭＳ Ｐゴシック" charset="0"/>
              </a:defRPr>
            </a:lvl1pPr>
          </a:lstStyle>
          <a:p>
            <a:r>
              <a:rPr lang="en-US" dirty="0"/>
              <a:t>Name of Presenter</a:t>
            </a:r>
            <a:r>
              <a:rPr lang="en-US" baseline="0" dirty="0"/>
              <a:t>, Title</a:t>
            </a:r>
          </a:p>
        </p:txBody>
      </p:sp>
    </p:spTree>
    <p:extLst>
      <p:ext uri="{BB962C8B-B14F-4D97-AF65-F5344CB8AC3E}">
        <p14:creationId xmlns:p14="http://schemas.microsoft.com/office/powerpoint/2010/main" val="554533053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7EB5592-C2B2-0D43-9D50-9C28DF4DC0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93"/>
            <a:ext cx="12188824" cy="685621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3424396-1ABB-C24B-ACCA-76C9FDCCCAA7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alphaModFix amt="5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0014" y="6169536"/>
            <a:ext cx="1501850" cy="48850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B317941-75AD-CC4C-B1BC-FD1266AD504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4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042" y="1222803"/>
            <a:ext cx="8788525" cy="1298448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tabLst/>
              <a:defRPr sz="3000" b="1" spc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510821" y="2544697"/>
            <a:ext cx="8773856" cy="476932"/>
          </a:xfrm>
          <a:prstGeom prst="rect">
            <a:avLst/>
          </a:prstGeom>
        </p:spPr>
        <p:txBody>
          <a:bodyPr>
            <a:noAutofit/>
          </a:bodyPr>
          <a:lstStyle>
            <a:lvl1pPr marL="11113" indent="-1111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200" b="0" i="0" kern="1200" spc="0" baseline="0" dirty="0">
                <a:solidFill>
                  <a:schemeClr val="accent1"/>
                </a:solidFill>
                <a:latin typeface="+mj-lt"/>
                <a:ea typeface="Salesforce Sans Light" charset="0"/>
                <a:cs typeface="Salesforce Sans Light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Text Placeholder 6"/>
          <p:cNvSpPr>
            <a:spLocks noGrp="1"/>
          </p:cNvSpPr>
          <p:nvPr userDrawn="1">
            <p:ph type="body" sz="quarter" idx="16" hasCustomPrompt="1"/>
          </p:nvPr>
        </p:nvSpPr>
        <p:spPr bwMode="invGray">
          <a:xfrm>
            <a:off x="510821" y="3618107"/>
            <a:ext cx="6447193" cy="285093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600" b="0" i="0" kern="1200" spc="0" baseline="0" dirty="0" smtClean="0">
                <a:solidFill>
                  <a:schemeClr val="accent1"/>
                </a:solidFill>
                <a:latin typeface="+mn-lt"/>
                <a:ea typeface="Salesforce Sans Light" charset="0"/>
                <a:cs typeface="Salesforce Sans Light" charset="0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and Email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10821" y="3364442"/>
            <a:ext cx="6447192" cy="247406"/>
          </a:xfrm>
        </p:spPr>
        <p:txBody>
          <a:bodyPr/>
          <a:lstStyle>
            <a:lvl1pPr algn="l">
              <a:lnSpc>
                <a:spcPct val="95000"/>
              </a:lnSpc>
              <a:spcBef>
                <a:spcPts val="0"/>
              </a:spcBef>
              <a:defRPr sz="1600" b="1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Name of Presenter</a:t>
            </a:r>
            <a:r>
              <a:rPr lang="en-US" baseline="0" dirty="0"/>
              <a:t>, Title</a:t>
            </a:r>
          </a:p>
        </p:txBody>
      </p:sp>
      <p:pic>
        <p:nvPicPr>
          <p:cNvPr id="15" name="pasted-image.pdf" descr="pasted-image.pdf">
            <a:extLst>
              <a:ext uri="{FF2B5EF4-FFF2-40B4-BE49-F238E27FC236}">
                <a16:creationId xmlns:a16="http://schemas.microsoft.com/office/drawing/2014/main" id="{971614F3-74FA-1349-B1B6-B73CF0A9305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090" y="490789"/>
            <a:ext cx="1048823" cy="73430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B7C485F-51EF-0247-93E1-C6C36D8B8023}"/>
              </a:ext>
            </a:extLst>
          </p:cNvPr>
          <p:cNvGrpSpPr/>
          <p:nvPr userDrawn="1"/>
        </p:nvGrpSpPr>
        <p:grpSpPr>
          <a:xfrm>
            <a:off x="729765" y="5069119"/>
            <a:ext cx="2172551" cy="2213858"/>
            <a:chOff x="1028459" y="5082986"/>
            <a:chExt cx="1928871" cy="196554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C38969F-F9E0-964C-A2AB-502E26747B0F}"/>
                </a:ext>
              </a:extLst>
            </p:cNvPr>
            <p:cNvPicPr>
              <a:picLocks/>
            </p:cNvPicPr>
            <p:nvPr userDrawn="1"/>
          </p:nvPicPr>
          <p:blipFill>
            <a:blip r:embed="rId6" cstate="screen">
              <a:alphaModFix amt="54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8459" y="6051358"/>
              <a:ext cx="1573171" cy="99717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24688C7-865E-8448-BF28-340C41DCF4B1}"/>
                </a:ext>
              </a:extLst>
            </p:cNvPr>
            <p:cNvPicPr>
              <a:picLocks/>
            </p:cNvPicPr>
            <p:nvPr userDrawn="1"/>
          </p:nvPicPr>
          <p:blipFill>
            <a:blip r:embed="rId3" cstate="screen">
              <a:alphaModFix amt="54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23932" y="6354848"/>
              <a:ext cx="1333398" cy="43371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E31BE27-20CA-A147-9D7E-63AE9203A4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85783" y="5082986"/>
              <a:ext cx="919439" cy="1532392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C20BF5AF-61F1-4348-BAA3-134001BC6AC8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alphaModFix amt="5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9679" y="6074904"/>
            <a:ext cx="1501850" cy="48850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64051FF-B810-7F47-AD66-7FC738416232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alphaModFix amt="2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0557" y="5752086"/>
            <a:ext cx="1501850" cy="48850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23" name="Picture 22" descr="Cloud-the-Goat---Grazing.png">
            <a:extLst>
              <a:ext uri="{FF2B5EF4-FFF2-40B4-BE49-F238E27FC236}">
                <a16:creationId xmlns:a16="http://schemas.microsoft.com/office/drawing/2014/main" id="{B3F869A3-8172-374F-BC43-74EB11069E2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91792" y="5701216"/>
            <a:ext cx="460552" cy="3721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AA0F863-5ED9-BF47-9E43-9B5A7E5D55EA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alphaModFix amt="2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8541" y="6200090"/>
            <a:ext cx="1501850" cy="48850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D07FE5E-A6AA-884E-A18B-3D6ED3F41826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alphaModFix amt="5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420000">
            <a:off x="2324847" y="6184813"/>
            <a:ext cx="1501850" cy="4885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DC2888-59E3-7440-9896-4A8645F97492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401" y="5568395"/>
            <a:ext cx="684062" cy="92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40311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7EB5592-C2B2-0D43-9D50-9C28DF4DC0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93"/>
            <a:ext cx="12188824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042" y="1222803"/>
            <a:ext cx="8788525" cy="1298448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tabLst/>
              <a:defRPr sz="3000" b="1" spc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510821" y="2544697"/>
            <a:ext cx="8773856" cy="476932"/>
          </a:xfrm>
          <a:prstGeom prst="rect">
            <a:avLst/>
          </a:prstGeom>
        </p:spPr>
        <p:txBody>
          <a:bodyPr>
            <a:noAutofit/>
          </a:bodyPr>
          <a:lstStyle>
            <a:lvl1pPr marL="11113" indent="-1111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200" b="0" i="0" kern="1200" spc="0" baseline="0" dirty="0">
                <a:solidFill>
                  <a:schemeClr val="accent1"/>
                </a:solidFill>
                <a:latin typeface="+mj-lt"/>
                <a:ea typeface="Salesforce Sans Light" charset="0"/>
                <a:cs typeface="Salesforce Sans Light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Text Placeholder 6"/>
          <p:cNvSpPr>
            <a:spLocks noGrp="1"/>
          </p:cNvSpPr>
          <p:nvPr userDrawn="1">
            <p:ph type="body" sz="quarter" idx="16" hasCustomPrompt="1"/>
          </p:nvPr>
        </p:nvSpPr>
        <p:spPr bwMode="invGray">
          <a:xfrm>
            <a:off x="510821" y="3623318"/>
            <a:ext cx="6447193" cy="285093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600" b="0" i="0" kern="1200" spc="0" baseline="0" dirty="0" smtClean="0">
                <a:solidFill>
                  <a:schemeClr val="accent1"/>
                </a:solidFill>
                <a:latin typeface="+mn-lt"/>
                <a:ea typeface="Salesforce Sans Light" charset="0"/>
                <a:cs typeface="Salesforce Sans Light" charset="0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and Email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10821" y="3358226"/>
            <a:ext cx="6447192" cy="247406"/>
          </a:xfrm>
        </p:spPr>
        <p:txBody>
          <a:bodyPr/>
          <a:lstStyle>
            <a:lvl1pPr algn="l">
              <a:lnSpc>
                <a:spcPct val="95000"/>
              </a:lnSpc>
              <a:spcBef>
                <a:spcPts val="0"/>
              </a:spcBef>
              <a:defRPr sz="1600" b="1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Name of Presenter</a:t>
            </a:r>
            <a:r>
              <a:rPr lang="en-US" baseline="0" dirty="0"/>
              <a:t>, Title</a:t>
            </a:r>
          </a:p>
        </p:txBody>
      </p:sp>
      <p:pic>
        <p:nvPicPr>
          <p:cNvPr id="15" name="pasted-image.pdf" descr="pasted-image.pdf">
            <a:extLst>
              <a:ext uri="{FF2B5EF4-FFF2-40B4-BE49-F238E27FC236}">
                <a16:creationId xmlns:a16="http://schemas.microsoft.com/office/drawing/2014/main" id="{971614F3-74FA-1349-B1B6-B73CF0A930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090" y="490789"/>
            <a:ext cx="1048823" cy="734309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6CD50B-992F-2D45-95B4-9F183FA7202B}"/>
              </a:ext>
            </a:extLst>
          </p:cNvPr>
          <p:cNvPicPr>
            <a:picLocks/>
          </p:cNvPicPr>
          <p:nvPr userDrawn="1"/>
        </p:nvPicPr>
        <p:blipFill>
          <a:blip r:embed="rId4" cstate="screen">
            <a:alphaModFix amt="5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1019" y="6196228"/>
            <a:ext cx="1333398" cy="43371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B7C485F-51EF-0247-93E1-C6C36D8B8023}"/>
              </a:ext>
            </a:extLst>
          </p:cNvPr>
          <p:cNvGrpSpPr/>
          <p:nvPr userDrawn="1"/>
        </p:nvGrpSpPr>
        <p:grpSpPr>
          <a:xfrm>
            <a:off x="729765" y="5069121"/>
            <a:ext cx="2172551" cy="2213857"/>
            <a:chOff x="1028459" y="5082987"/>
            <a:chExt cx="1928871" cy="196554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C38969F-F9E0-964C-A2AB-502E26747B0F}"/>
                </a:ext>
              </a:extLst>
            </p:cNvPr>
            <p:cNvPicPr>
              <a:picLocks/>
            </p:cNvPicPr>
            <p:nvPr userDrawn="1"/>
          </p:nvPicPr>
          <p:blipFill>
            <a:blip r:embed="rId5" cstate="screen">
              <a:alphaModFix amt="54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8459" y="6051358"/>
              <a:ext cx="1573171" cy="99717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24688C7-865E-8448-BF28-340C41DCF4B1}"/>
                </a:ext>
              </a:extLst>
            </p:cNvPr>
            <p:cNvPicPr>
              <a:picLocks/>
            </p:cNvPicPr>
            <p:nvPr userDrawn="1"/>
          </p:nvPicPr>
          <p:blipFill>
            <a:blip r:embed="rId6" cstate="screen">
              <a:alphaModFix amt="54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23932" y="6354848"/>
              <a:ext cx="1333398" cy="43371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E31BE27-20CA-A147-9D7E-63AE9203A4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85783" y="5082987"/>
              <a:ext cx="919439" cy="1532392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D2EFACA-4C7C-3D45-9F72-EE60C04E4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8464062" y="0"/>
            <a:ext cx="3724763" cy="7402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0BF5AF-61F1-4348-BAA3-134001BC6AC8}"/>
              </a:ext>
            </a:extLst>
          </p:cNvPr>
          <p:cNvPicPr>
            <a:picLocks/>
          </p:cNvPicPr>
          <p:nvPr userDrawn="1"/>
        </p:nvPicPr>
        <p:blipFill>
          <a:blip r:embed="rId6" cstate="screen">
            <a:alphaModFix amt="5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9679" y="6074904"/>
            <a:ext cx="1501850" cy="48850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64051FF-B810-7F47-AD66-7FC738416232}"/>
              </a:ext>
            </a:extLst>
          </p:cNvPr>
          <p:cNvPicPr>
            <a:picLocks/>
          </p:cNvPicPr>
          <p:nvPr userDrawn="1"/>
        </p:nvPicPr>
        <p:blipFill>
          <a:blip r:embed="rId6" cstate="screen">
            <a:alphaModFix amt="2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0557" y="5752086"/>
            <a:ext cx="1501850" cy="48850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23" name="Picture 22" descr="Cloud-the-Goat---Grazing.png">
            <a:extLst>
              <a:ext uri="{FF2B5EF4-FFF2-40B4-BE49-F238E27FC236}">
                <a16:creationId xmlns:a16="http://schemas.microsoft.com/office/drawing/2014/main" id="{B3F869A3-8172-374F-BC43-74EB11069E2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91792" y="5701216"/>
            <a:ext cx="460552" cy="372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DC2888-59E3-7440-9896-4A8645F97492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401" y="5568395"/>
            <a:ext cx="684062" cy="92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40595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en-US" sz="2200" b="0" i="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pic>
        <p:nvPicPr>
          <p:cNvPr id="9" name="pasted-image.pdf" descr="pasted-image.pdf">
            <a:extLst>
              <a:ext uri="{FF2B5EF4-FFF2-40B4-BE49-F238E27FC236}">
                <a16:creationId xmlns:a16="http://schemas.microsoft.com/office/drawing/2014/main" id="{4C848BB4-9365-0348-A71C-E9ACD5A6B4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AFEDF6FB-B42E-E84B-A6B7-91963BDAF4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4411" y="6571832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spc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81A782-6A71-4DAE-8F6E-60EFCDAD6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8264581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11045952" cy="422376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en-US" sz="2200" b="0" i="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pic>
        <p:nvPicPr>
          <p:cNvPr id="9" name="pasted-image.pdf" descr="pasted-image.pdf">
            <a:extLst>
              <a:ext uri="{FF2B5EF4-FFF2-40B4-BE49-F238E27FC236}">
                <a16:creationId xmlns:a16="http://schemas.microsoft.com/office/drawing/2014/main" id="{EC24F8EB-216A-114C-A6F0-B1CE5F3DC4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52D58EA2-32E3-594E-9260-9C22B26546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4411" y="6571832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spc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1A5A9-3B30-4C89-ACEF-73FC797A8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9132959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5303520" cy="422376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13932" y="1764285"/>
            <a:ext cx="5303520" cy="422376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en-US" sz="2200" b="0" i="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A91E565A-F689-FD45-AD59-7B622D380C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4411" y="6571832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spc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pic>
        <p:nvPicPr>
          <p:cNvPr id="9" name="pasted-image.pdf" descr="pasted-image.pdf">
            <a:extLst>
              <a:ext uri="{FF2B5EF4-FFF2-40B4-BE49-F238E27FC236}">
                <a16:creationId xmlns:a16="http://schemas.microsoft.com/office/drawing/2014/main" id="{F33EE887-530C-1743-A685-8FD470F4CB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80350197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3429000" cy="4223902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377367" y="1764002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83233" y="1763713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369D8521-30EB-A144-A921-7BDC8DE7AF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4411" y="6571832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spc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pic>
        <p:nvPicPr>
          <p:cNvPr id="10" name="pasted-image.pdf" descr="pasted-image.pdf">
            <a:extLst>
              <a:ext uri="{FF2B5EF4-FFF2-40B4-BE49-F238E27FC236}">
                <a16:creationId xmlns:a16="http://schemas.microsoft.com/office/drawing/2014/main" id="{DCDCCFF9-4E3A-4944-9237-6395AE3612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8432054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- Mountain Footer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218"/>
            <a:ext cx="12192000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7"/>
            <a:ext cx="11045952" cy="3214113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pic>
        <p:nvPicPr>
          <p:cNvPr id="9" name="pasted-image.pdf" descr="pasted-image.pd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7F601F8B-EEFB-E444-B24E-ECA9F5D459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4411" y="6571832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spc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71485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 Forest - Mountai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18"/>
            <a:ext cx="12192000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7"/>
            <a:ext cx="11045952" cy="3214113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Edit Master text styles</a:t>
            </a: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pasted-image.pdf" descr="pasted-image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fade/>
  </p:transition>
  <p:hf sldNum="0" hd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ve the Tre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24"/>
            <a:ext cx="12188824" cy="6856213"/>
          </a:xfrm>
          <a:prstGeom prst="rect">
            <a:avLst/>
          </a:prstGeom>
        </p:spPr>
      </p:pic>
      <p:grpSp>
        <p:nvGrpSpPr>
          <p:cNvPr id="5" name="GRID" hidden="1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-326" y="-4"/>
            <a:chExt cx="12192006" cy="6858004"/>
          </a:xfrm>
        </p:grpSpPr>
        <p:pic>
          <p:nvPicPr>
            <p:cNvPr id="6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6" y="-4"/>
              <a:ext cx="12192006" cy="6858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575937" y="1747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75937" y="1900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575937" y="14430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75937" y="1138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575937" y="833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575937" y="5286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75937" y="71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75937" y="2238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Content Placeholder 32"/>
          <p:cNvSpPr>
            <a:spLocks noGrp="1"/>
          </p:cNvSpPr>
          <p:nvPr userDrawn="1">
            <p:ph sz="quarter" idx="10"/>
          </p:nvPr>
        </p:nvSpPr>
        <p:spPr>
          <a:xfrm>
            <a:off x="571500" y="1764285"/>
            <a:ext cx="11045952" cy="422376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 dirty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grpSp>
        <p:nvGrpSpPr>
          <p:cNvPr id="27" name="GRID" hidden="1"/>
          <p:cNvGrpSpPr/>
          <p:nvPr userDrawn="1"/>
        </p:nvGrpSpPr>
        <p:grpSpPr>
          <a:xfrm>
            <a:off x="-326" y="-4"/>
            <a:ext cx="12192006" cy="6858004"/>
            <a:chOff x="-326" y="-4"/>
            <a:chExt cx="12192006" cy="6858004"/>
          </a:xfrm>
        </p:grpSpPr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326" y="-4"/>
              <a:ext cx="12192006" cy="6858004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 userDrawn="1"/>
          </p:nvGrpSpPr>
          <p:grpSpPr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32" name="Straight Connector 31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575284" y="1747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575284" y="1900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575284" y="1442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575284" y="1138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575284" y="833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75284" y="528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75284" y="71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75284" y="223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Footer Placeholder 3">
            <a:extLst>
              <a:ext uri="{FF2B5EF4-FFF2-40B4-BE49-F238E27FC236}">
                <a16:creationId xmlns:a16="http://schemas.microsoft.com/office/drawing/2014/main" id="{E7A3AD5D-7551-ED48-B533-7097B4FD02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99964" y="6571832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spc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pic>
        <p:nvPicPr>
          <p:cNvPr id="52" name="pasted-image.pdf" descr="pasted-image.pdf">
            <a:extLst>
              <a:ext uri="{FF2B5EF4-FFF2-40B4-BE49-F238E27FC236}">
                <a16:creationId xmlns:a16="http://schemas.microsoft.com/office/drawing/2014/main" id="{D60D4BDF-DED6-1242-8461-68BDA8F607D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456770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hil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754DE8D-0478-634F-B365-7E606B15F4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218"/>
            <a:ext cx="12192000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7"/>
            <a:ext cx="11045952" cy="3214113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pic>
        <p:nvPicPr>
          <p:cNvPr id="9" name="pasted-image.pdf" descr="pasted-image.pdf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33E82CE1-42FB-794C-8A69-B8286D6102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4411" y="6571832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spc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14205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ging Area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450AA5-2995-C14A-9FA5-7F4AE2FC5A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86"/>
            <a:ext cx="12188825" cy="6856214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499" y="1764286"/>
            <a:ext cx="10390667" cy="3214113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 b="0"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en-US" sz="2200" b="0" i="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E2B5547E-B4F9-944B-A36D-83EC9F51B6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7939" y="6571832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spc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79513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ging Area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8" y="10218"/>
            <a:ext cx="12192000" cy="6858000"/>
          </a:xfrm>
          <a:prstGeom prst="rect">
            <a:avLst/>
          </a:prstGeom>
        </p:spPr>
      </p:pic>
      <p:sp>
        <p:nvSpPr>
          <p:cNvPr id="30" name="Shape 677"/>
          <p:cNvSpPr/>
          <p:nvPr userDrawn="1"/>
        </p:nvSpPr>
        <p:spPr>
          <a:xfrm>
            <a:off x="4743104" y="4674662"/>
            <a:ext cx="1038257" cy="937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678" y="0"/>
                </a:moveTo>
                <a:lnTo>
                  <a:pt x="8249" y="2066"/>
                </a:lnTo>
                <a:lnTo>
                  <a:pt x="6561" y="2642"/>
                </a:lnTo>
                <a:lnTo>
                  <a:pt x="8510" y="6504"/>
                </a:lnTo>
                <a:lnTo>
                  <a:pt x="0" y="21600"/>
                </a:lnTo>
                <a:lnTo>
                  <a:pt x="8751" y="18238"/>
                </a:lnTo>
                <a:lnTo>
                  <a:pt x="14486" y="12617"/>
                </a:lnTo>
                <a:lnTo>
                  <a:pt x="8809" y="8085"/>
                </a:lnTo>
                <a:lnTo>
                  <a:pt x="9037" y="7151"/>
                </a:lnTo>
                <a:lnTo>
                  <a:pt x="13546" y="8109"/>
                </a:lnTo>
                <a:lnTo>
                  <a:pt x="14789" y="7648"/>
                </a:lnTo>
                <a:lnTo>
                  <a:pt x="17160" y="10223"/>
                </a:lnTo>
                <a:lnTo>
                  <a:pt x="21600" y="6125"/>
                </a:lnTo>
                <a:lnTo>
                  <a:pt x="13080" y="3080"/>
                </a:lnTo>
                <a:lnTo>
                  <a:pt x="7678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1" tIns="45710" rIns="45711" bIns="45710"/>
          <a:lstStyle/>
          <a:p>
            <a:pPr defTabSz="914034"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7"/>
            <a:ext cx="11045952" cy="3427473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57306928-D84D-C24E-B905-B726AB8AA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62232" y="6571832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spc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929847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ging Area - Center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5BADF6A-1985-D340-BD6A-E1BA71A595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" y="0"/>
            <a:ext cx="12192000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7"/>
            <a:ext cx="11045952" cy="2230197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</p:txBody>
      </p:sp>
      <p:pic>
        <p:nvPicPr>
          <p:cNvPr id="11" name="pasted-image.pdf" descr="pasted-image.pd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DA2D00E-B6D0-154E-8722-BABD84C9A1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4411" y="6571832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spc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511309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gn Call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3DD63AB-3F17-DB4D-B97C-9E87FE0F95A2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2" y="451412"/>
            <a:ext cx="12181000" cy="640658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EB7A154-80AF-884B-9103-802962731CCC}"/>
              </a:ext>
            </a:extLst>
          </p:cNvPr>
          <p:cNvGrpSpPr/>
          <p:nvPr userDrawn="1"/>
        </p:nvGrpSpPr>
        <p:grpSpPr>
          <a:xfrm>
            <a:off x="361916" y="1168147"/>
            <a:ext cx="11488254" cy="5174417"/>
            <a:chOff x="361916" y="1483200"/>
            <a:chExt cx="11488254" cy="485936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1CC8955-2005-0840-A06C-321CEB97D10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1916" y="1483200"/>
              <a:ext cx="11488254" cy="4859364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83480C6-C049-D147-A3F2-744296E2C36E}"/>
                </a:ext>
              </a:extLst>
            </p:cNvPr>
            <p:cNvSpPr/>
            <p:nvPr userDrawn="1"/>
          </p:nvSpPr>
          <p:spPr>
            <a:xfrm>
              <a:off x="1060704" y="1728216"/>
              <a:ext cx="10191347" cy="4170616"/>
            </a:xfrm>
            <a:prstGeom prst="rect">
              <a:avLst/>
            </a:prstGeom>
            <a:solidFill>
              <a:schemeClr val="bg1">
                <a:alpha val="52000"/>
              </a:scheme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Salesforce Sans"/>
                <a:cs typeface="Salesforce Sans"/>
              </a:endParaRPr>
            </a:p>
          </p:txBody>
        </p:sp>
      </p:grpSp>
      <p:sp>
        <p:nvSpPr>
          <p:cNvPr id="30" name="Shape 677"/>
          <p:cNvSpPr/>
          <p:nvPr userDrawn="1"/>
        </p:nvSpPr>
        <p:spPr>
          <a:xfrm>
            <a:off x="4743104" y="4674662"/>
            <a:ext cx="1038257" cy="937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678" y="0"/>
                </a:moveTo>
                <a:lnTo>
                  <a:pt x="8249" y="2066"/>
                </a:lnTo>
                <a:lnTo>
                  <a:pt x="6561" y="2642"/>
                </a:lnTo>
                <a:lnTo>
                  <a:pt x="8510" y="6504"/>
                </a:lnTo>
                <a:lnTo>
                  <a:pt x="0" y="21600"/>
                </a:lnTo>
                <a:lnTo>
                  <a:pt x="8751" y="18238"/>
                </a:lnTo>
                <a:lnTo>
                  <a:pt x="14486" y="12617"/>
                </a:lnTo>
                <a:lnTo>
                  <a:pt x="8809" y="8085"/>
                </a:lnTo>
                <a:lnTo>
                  <a:pt x="9037" y="7151"/>
                </a:lnTo>
                <a:lnTo>
                  <a:pt x="13546" y="8109"/>
                </a:lnTo>
                <a:lnTo>
                  <a:pt x="14789" y="7648"/>
                </a:lnTo>
                <a:lnTo>
                  <a:pt x="17160" y="10223"/>
                </a:lnTo>
                <a:lnTo>
                  <a:pt x="21600" y="6125"/>
                </a:lnTo>
                <a:lnTo>
                  <a:pt x="13080" y="3080"/>
                </a:lnTo>
                <a:lnTo>
                  <a:pt x="7678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1" tIns="45710" rIns="45711" bIns="45710"/>
          <a:lstStyle/>
          <a:p>
            <a:pPr defTabSz="914034"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1332991" y="1662392"/>
            <a:ext cx="9882779" cy="2982487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>
                <a:solidFill>
                  <a:schemeClr val="accent2">
                    <a:lumMod val="75000"/>
                  </a:schemeClr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accent2">
                    <a:lumMod val="75000"/>
                  </a:schemeClr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2">
                    <a:lumMod val="75000"/>
                  </a:schemeClr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2">
                    <a:lumMod val="75000"/>
                  </a:schemeClr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9474B855-DAEB-C048-B976-5087D434EE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88405" y="5553456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spc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770462-CE9A-425A-A5D0-C2977FA5D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F3F076-4E88-394E-B0C4-605B6B7209BD}"/>
              </a:ext>
            </a:extLst>
          </p:cNvPr>
          <p:cNvSpPr/>
          <p:nvPr userDrawn="1"/>
        </p:nvSpPr>
        <p:spPr>
          <a:xfrm>
            <a:off x="2424223" y="6097046"/>
            <a:ext cx="7470488" cy="258598"/>
          </a:xfrm>
          <a:prstGeom prst="rect">
            <a:avLst/>
          </a:prstGeom>
          <a:solidFill>
            <a:schemeClr val="bg2">
              <a:alpha val="47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77D621-29AB-804C-A406-B0BCC5E95204}"/>
              </a:ext>
            </a:extLst>
          </p:cNvPr>
          <p:cNvSpPr/>
          <p:nvPr userDrawn="1"/>
        </p:nvSpPr>
        <p:spPr>
          <a:xfrm>
            <a:off x="877688" y="1096392"/>
            <a:ext cx="10656451" cy="183755"/>
          </a:xfrm>
          <a:prstGeom prst="rect">
            <a:avLst/>
          </a:prstGeom>
          <a:solidFill>
            <a:srgbClr val="FFFFFF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Salesforce Sans"/>
              <a:cs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916303608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ene Left - Mount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8515"/>
            <a:ext cx="12188816" cy="6809485"/>
          </a:xfrm>
          <a:prstGeom prst="rect">
            <a:avLst/>
          </a:prstGeom>
          <a:solidFill>
            <a:schemeClr val="accent1"/>
          </a:solidFill>
          <a:ln w="25400">
            <a:noFill/>
          </a:ln>
          <a:effectLst/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</p:pic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4"/>
            <a:ext cx="11045952" cy="2289556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6984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003A7E-962C-6844-A672-D8D0E15379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0000" flipH="1">
            <a:off x="212879" y="4229190"/>
            <a:ext cx="1555887" cy="1998883"/>
          </a:xfrm>
          <a:prstGeom prst="rect">
            <a:avLst/>
          </a:prstGeom>
        </p:spPr>
      </p:pic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14E9242F-A3C8-594F-9741-4C8BF7A1F5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4411" y="6571832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US" sz="1100" kern="1200" spc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19EEAD-4183-4B19-ADDF-0608F66DF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4463935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ene Right - Look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28BCE5C-4560-1A4B-A4E2-AE71D2634A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87"/>
            <a:ext cx="12188823" cy="68562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F2F642-406A-C247-9A38-0678B43345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7290" y="1791"/>
            <a:ext cx="9121525" cy="685620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" y="0"/>
            <a:ext cx="12188816" cy="176428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4"/>
            <a:ext cx="11045952" cy="3405124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6984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Title 2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879E3402-35C6-BA43-AC93-8513433EE4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19372" y="6583407"/>
            <a:ext cx="4183028" cy="1993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spc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775566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ene Left - 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12CCBFF-1155-8C4A-A052-41C692CAD6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86"/>
            <a:ext cx="12188824" cy="68562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" y="0"/>
            <a:ext cx="12188816" cy="176428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4"/>
            <a:ext cx="11045952" cy="3405124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6984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Title 2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F1D93B-F8F0-ED45-B267-2C40C9355B5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77885" y="5277052"/>
            <a:ext cx="2957937" cy="1602216"/>
          </a:xfrm>
          <a:prstGeom prst="rect">
            <a:avLst/>
          </a:prstGeom>
        </p:spPr>
      </p:pic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4429208C-C1B0-8042-8CE0-389F81A543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4411" y="6571832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US" sz="1100" kern="1200" spc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942771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ene Right - Mountain P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22AAAE4-6338-3E4D-BABC-CCC27CF68B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88"/>
            <a:ext cx="12188823" cy="68562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644855-744A-ED4D-91F5-7F53B6D094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87"/>
            <a:ext cx="12188823" cy="68562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AECEEB-3C1D-8941-899B-48749067A2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88"/>
            <a:ext cx="12188823" cy="685621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6"/>
            <a:ext cx="11045952" cy="3697729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bg2"/>
                </a:solidFill>
                <a:latin typeface="Salesforce Sans" panose="020B0505020202020203" pitchFamily="34" charset="77"/>
                <a:ea typeface="Salesforce Sans" panose="020B0505020202020203" pitchFamily="34" charset="77"/>
                <a:cs typeface="Salesforce Sans" panose="020B0505020202020203" pitchFamily="34" charset="77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</p:txBody>
      </p:sp>
      <p:pic>
        <p:nvPicPr>
          <p:cNvPr id="12" name="pasted-image.pdf" descr="pasted-image.pdf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44D92A31-BEFC-6E4E-954B-10B3B2F8FF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22994" y="6571832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US" sz="1100" kern="1200" spc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3951DF-A915-4EC3-BCE3-AB57E8C45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560438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47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hyperlink" Target="https://www.flickr.com/photos/thesaleswhisperer/15068114829/" TargetMode="Externa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jp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3.jp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42" Type="http://schemas.openxmlformats.org/officeDocument/2006/relationships/theme" Target="../theme/theme2.xml"/><Relationship Id="rId47" Type="http://schemas.openxmlformats.org/officeDocument/2006/relationships/image" Target="../media/image4.png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70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37" Type="http://schemas.openxmlformats.org/officeDocument/2006/relationships/slideLayout" Target="../slideLayouts/slideLayout78.xml"/><Relationship Id="rId40" Type="http://schemas.openxmlformats.org/officeDocument/2006/relationships/slideLayout" Target="../slideLayouts/slideLayout81.xml"/><Relationship Id="rId45" Type="http://schemas.openxmlformats.org/officeDocument/2006/relationships/image" Target="../media/image2.jpeg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36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4" Type="http://schemas.openxmlformats.org/officeDocument/2006/relationships/hyperlink" Target="https://www.flickr.com/photos/thesaleswhisperer/15068114829/" TargetMode="Externa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slideLayout" Target="../slideLayouts/slideLayout76.xml"/><Relationship Id="rId43" Type="http://schemas.openxmlformats.org/officeDocument/2006/relationships/image" Target="../media/image1.jpg"/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38" Type="http://schemas.openxmlformats.org/officeDocument/2006/relationships/slideLayout" Target="../slideLayouts/slideLayout79.xml"/><Relationship Id="rId46" Type="http://schemas.openxmlformats.org/officeDocument/2006/relationships/image" Target="../media/image3.jpg"/><Relationship Id="rId20" Type="http://schemas.openxmlformats.org/officeDocument/2006/relationships/slideLayout" Target="../slideLayouts/slideLayout61.xml"/><Relationship Id="rId41" Type="http://schemas.openxmlformats.org/officeDocument/2006/relationships/slideLayout" Target="../slideLayouts/slideLayout8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5.xml"/><Relationship Id="rId18" Type="http://schemas.openxmlformats.org/officeDocument/2006/relationships/slideLayout" Target="../slideLayouts/slideLayout100.xml"/><Relationship Id="rId26" Type="http://schemas.openxmlformats.org/officeDocument/2006/relationships/slideLayout" Target="../slideLayouts/slideLayout108.xml"/><Relationship Id="rId39" Type="http://schemas.openxmlformats.org/officeDocument/2006/relationships/hyperlink" Target="https://www.flickr.com/photos/thesaleswhisperer/15068114829/" TargetMode="External"/><Relationship Id="rId21" Type="http://schemas.openxmlformats.org/officeDocument/2006/relationships/slideLayout" Target="../slideLayouts/slideLayout103.xml"/><Relationship Id="rId34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89.xml"/><Relationship Id="rId2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98.xml"/><Relationship Id="rId20" Type="http://schemas.openxmlformats.org/officeDocument/2006/relationships/slideLayout" Target="../slideLayouts/slideLayout102.xml"/><Relationship Id="rId29" Type="http://schemas.openxmlformats.org/officeDocument/2006/relationships/slideLayout" Target="../slideLayouts/slideLayout111.xml"/><Relationship Id="rId41" Type="http://schemas.openxmlformats.org/officeDocument/2006/relationships/image" Target="../media/image44.jpeg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24" Type="http://schemas.openxmlformats.org/officeDocument/2006/relationships/slideLayout" Target="../slideLayouts/slideLayout106.xml"/><Relationship Id="rId32" Type="http://schemas.openxmlformats.org/officeDocument/2006/relationships/slideLayout" Target="../slideLayouts/slideLayout114.xml"/><Relationship Id="rId37" Type="http://schemas.openxmlformats.org/officeDocument/2006/relationships/theme" Target="../theme/theme3.xml"/><Relationship Id="rId40" Type="http://schemas.openxmlformats.org/officeDocument/2006/relationships/image" Target="../media/image43.jpeg"/><Relationship Id="rId5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97.xml"/><Relationship Id="rId23" Type="http://schemas.openxmlformats.org/officeDocument/2006/relationships/slideLayout" Target="../slideLayouts/slideLayout105.xml"/><Relationship Id="rId28" Type="http://schemas.openxmlformats.org/officeDocument/2006/relationships/slideLayout" Target="../slideLayouts/slideLayout110.xml"/><Relationship Id="rId36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92.xml"/><Relationship Id="rId19" Type="http://schemas.openxmlformats.org/officeDocument/2006/relationships/slideLayout" Target="../slideLayouts/slideLayout101.xml"/><Relationship Id="rId31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Relationship Id="rId22" Type="http://schemas.openxmlformats.org/officeDocument/2006/relationships/slideLayout" Target="../slideLayouts/slideLayout104.xml"/><Relationship Id="rId27" Type="http://schemas.openxmlformats.org/officeDocument/2006/relationships/slideLayout" Target="../slideLayouts/slideLayout109.xml"/><Relationship Id="rId30" Type="http://schemas.openxmlformats.org/officeDocument/2006/relationships/slideLayout" Target="../slideLayouts/slideLayout112.xml"/><Relationship Id="rId35" Type="http://schemas.openxmlformats.org/officeDocument/2006/relationships/slideLayout" Target="../slideLayouts/slideLayout117.xml"/><Relationship Id="rId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9.xml"/><Relationship Id="rId25" Type="http://schemas.openxmlformats.org/officeDocument/2006/relationships/slideLayout" Target="../slideLayouts/slideLayout107.xml"/><Relationship Id="rId33" Type="http://schemas.openxmlformats.org/officeDocument/2006/relationships/slideLayout" Target="../slideLayouts/slideLayout115.xml"/><Relationship Id="rId38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3">
            <a:lum/>
            <a:extLst>
              <a:ext uri="{837473B0-CC2E-450A-ABE3-18F120FF3D39}">
                <a1611:picAttrSrcUrl xmlns:a1611="http://schemas.microsoft.com/office/drawing/2016/11/main" r:id="rId44"/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825" cy="68562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87"/>
            <a:ext cx="12188825" cy="6856213"/>
          </a:xfrm>
          <a:prstGeom prst="rect">
            <a:avLst/>
          </a:prstGeom>
        </p:spPr>
      </p:pic>
      <p:sp>
        <p:nvSpPr>
          <p:cNvPr id="1026" name="Text Placeholder 6"/>
          <p:cNvSpPr>
            <a:spLocks noGrp="1"/>
          </p:cNvSpPr>
          <p:nvPr>
            <p:ph type="body" idx="1"/>
          </p:nvPr>
        </p:nvSpPr>
        <p:spPr bwMode="auto">
          <a:xfrm>
            <a:off x="571503" y="1762125"/>
            <a:ext cx="11045825" cy="43148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571503" y="63500"/>
            <a:ext cx="11045825" cy="990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77851" y="6410462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pc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3801725" y="6672263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endParaRPr lang="en-US" sz="2000" dirty="0">
              <a:solidFill>
                <a:schemeClr val="accent2">
                  <a:lumMod val="75000"/>
                </a:schemeClr>
              </a:solidFill>
              <a:latin typeface="Salesforce Sans"/>
              <a:cs typeface="Salesforce Sans"/>
            </a:endParaRPr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47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57" r:id="rId1"/>
    <p:sldLayoutId id="2147484387" r:id="rId2"/>
    <p:sldLayoutId id="2147484398" r:id="rId3"/>
    <p:sldLayoutId id="2147484080" r:id="rId4"/>
    <p:sldLayoutId id="2147484359" r:id="rId5"/>
    <p:sldLayoutId id="2147484081" r:id="rId6"/>
    <p:sldLayoutId id="2147484334" r:id="rId7"/>
    <p:sldLayoutId id="2147484267" r:id="rId8"/>
    <p:sldLayoutId id="2147484036" r:id="rId9"/>
    <p:sldLayoutId id="2147484004" r:id="rId10"/>
    <p:sldLayoutId id="2147483925" r:id="rId11"/>
    <p:sldLayoutId id="2147484370" r:id="rId12"/>
    <p:sldLayoutId id="2147484371" r:id="rId13"/>
    <p:sldLayoutId id="2147484044" r:id="rId14"/>
    <p:sldLayoutId id="2147484391" r:id="rId15"/>
    <p:sldLayoutId id="2147484395" r:id="rId16"/>
    <p:sldLayoutId id="2147484403" r:id="rId17"/>
    <p:sldLayoutId id="2147484396" r:id="rId18"/>
    <p:sldLayoutId id="2147484404" r:id="rId19"/>
    <p:sldLayoutId id="2147484389" r:id="rId20"/>
    <p:sldLayoutId id="2147484041" r:id="rId21"/>
    <p:sldLayoutId id="2147484390" r:id="rId22"/>
    <p:sldLayoutId id="2147484376" r:id="rId23"/>
    <p:sldLayoutId id="2147484363" r:id="rId24"/>
    <p:sldLayoutId id="2147484350" r:id="rId25"/>
    <p:sldLayoutId id="2147484068" r:id="rId26"/>
    <p:sldLayoutId id="2147484384" r:id="rId27"/>
    <p:sldLayoutId id="2147484368" r:id="rId28"/>
    <p:sldLayoutId id="2147484392" r:id="rId29"/>
    <p:sldLayoutId id="2147484405" r:id="rId30"/>
    <p:sldLayoutId id="2147484351" r:id="rId31"/>
    <p:sldLayoutId id="2147484394" r:id="rId32"/>
    <p:sldLayoutId id="2147484401" r:id="rId33"/>
    <p:sldLayoutId id="2147484402" r:id="rId34"/>
    <p:sldLayoutId id="2147484356" r:id="rId35"/>
    <p:sldLayoutId id="2147484329" r:id="rId36"/>
    <p:sldLayoutId id="2147484330" r:id="rId37"/>
    <p:sldLayoutId id="2147484331" r:id="rId38"/>
    <p:sldLayoutId id="2147484032" r:id="rId39"/>
    <p:sldLayoutId id="2147483991" r:id="rId40"/>
    <p:sldLayoutId id="2147484448" r:id="rId41"/>
  </p:sldLayoutIdLst>
  <p:transition>
    <p:fade/>
  </p:transition>
  <p:hf sldNum="0" hdr="0" dt="0"/>
  <p:txStyles>
    <p:titleStyle>
      <a:lvl1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lang="en-US" sz="3000" b="0" kern="1200" dirty="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9pPr>
    </p:titleStyle>
    <p:bodyStyle>
      <a:lvl1pPr algn="l" rtl="0" eaLnBrk="1" fontAlgn="base" hangingPunct="1">
        <a:spcBef>
          <a:spcPts val="1100"/>
        </a:spcBef>
        <a:spcAft>
          <a:spcPts val="300"/>
        </a:spcAft>
        <a:buClr>
          <a:srgbClr val="7F7F7F"/>
        </a:buClr>
        <a:buSzPct val="100000"/>
        <a:buFont typeface="Arial" charset="0"/>
        <a:buNone/>
        <a:defRPr lang="en-US" sz="2000" kern="1200" dirty="0">
          <a:solidFill>
            <a:schemeClr val="accent2"/>
          </a:solidFill>
          <a:latin typeface="Salesforce Sans"/>
          <a:ea typeface="ＭＳ Ｐゴシック" charset="0"/>
          <a:cs typeface="ＭＳ Ｐゴシック" charset="0"/>
        </a:defRPr>
      </a:lvl1pPr>
      <a:lvl2pPr marL="182563" indent="-182563" algn="l" rtl="0" eaLnBrk="1" fontAlgn="base" hangingPunct="1">
        <a:spcBef>
          <a:spcPts val="200"/>
        </a:spcBef>
        <a:spcAft>
          <a:spcPts val="600"/>
        </a:spcAft>
        <a:buClr>
          <a:schemeClr val="bg2"/>
        </a:buClr>
        <a:buSzPct val="100000"/>
        <a:buFont typeface="Arial" charset="0"/>
        <a:buChar char="•"/>
        <a:defRPr lang="en-US" kern="1200" dirty="0">
          <a:solidFill>
            <a:srgbClr val="8D837B"/>
          </a:solidFill>
          <a:latin typeface="Salesforce Sans"/>
          <a:ea typeface="ＭＳ Ｐゴシック" charset="0"/>
          <a:cs typeface="+mn-cs"/>
        </a:defRPr>
      </a:lvl2pPr>
      <a:lvl3pPr marL="365125" indent="-182563" algn="l" rtl="0" eaLnBrk="1" fontAlgn="base" hangingPunct="1">
        <a:spcBef>
          <a:spcPct val="0"/>
        </a:spcBef>
        <a:spcAft>
          <a:spcPts val="600"/>
        </a:spcAft>
        <a:buClr>
          <a:schemeClr val="bg2"/>
        </a:buClr>
        <a:buSzPct val="100000"/>
        <a:buFont typeface="Arial" charset="0"/>
        <a:buChar char="•"/>
        <a:defRPr lang="en-US" sz="1600" kern="1200" dirty="0">
          <a:solidFill>
            <a:srgbClr val="8D837B"/>
          </a:solidFill>
          <a:latin typeface="Salesforce Sans"/>
          <a:ea typeface="ＭＳ Ｐゴシック" charset="0"/>
          <a:cs typeface="+mn-cs"/>
        </a:defRPr>
      </a:lvl3pPr>
      <a:lvl4pPr marL="547688" indent="-182563" algn="l" rtl="0" eaLnBrk="1" fontAlgn="base" hangingPunct="1">
        <a:spcBef>
          <a:spcPct val="0"/>
        </a:spcBef>
        <a:spcAft>
          <a:spcPts val="600"/>
        </a:spcAft>
        <a:buClr>
          <a:schemeClr val="bg2"/>
        </a:buClr>
        <a:buSzPct val="100000"/>
        <a:buFont typeface="Arial" charset="0"/>
        <a:buChar char="•"/>
        <a:defRPr lang="en-US" sz="1400" b="1" kern="1200" dirty="0">
          <a:solidFill>
            <a:srgbClr val="8D837B"/>
          </a:solidFill>
          <a:latin typeface="Salesforce Sans"/>
          <a:ea typeface="ＭＳ Ｐゴシック" charset="0"/>
          <a:cs typeface="+mn-cs"/>
        </a:defRPr>
      </a:lvl4pPr>
      <a:lvl5pPr algn="l" rtl="0" eaLnBrk="1" fontAlgn="base" hangingPunct="1">
        <a:spcBef>
          <a:spcPts val="200"/>
        </a:spcBef>
        <a:spcAft>
          <a:spcPts val="600"/>
        </a:spcAft>
        <a:buClr>
          <a:srgbClr val="7F7F7F"/>
        </a:buClr>
        <a:buSzPct val="100000"/>
        <a:buFont typeface="Arial" charset="0"/>
        <a:defRPr lang="en-US" sz="2000" kern="1200" dirty="0">
          <a:solidFill>
            <a:schemeClr val="accent2"/>
          </a:solidFill>
          <a:latin typeface="Salesforce Sans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04" userDrawn="1">
          <p15:clr>
            <a:srgbClr val="F26B43"/>
          </p15:clr>
        </p15:guide>
        <p15:guide id="2" pos="364" userDrawn="1">
          <p15:clr>
            <a:srgbClr val="F26B43"/>
          </p15:clr>
        </p15:guide>
        <p15:guide id="3" orient="horz" pos="3909" userDrawn="1">
          <p15:clr>
            <a:srgbClr val="F26B43"/>
          </p15:clr>
        </p15:guide>
        <p15:guide id="4" pos="7319" userDrawn="1">
          <p15:clr>
            <a:srgbClr val="F26B43"/>
          </p15:clr>
        </p15:guide>
        <p15:guide id="5" orient="horz" pos="931" userDrawn="1">
          <p15:clr>
            <a:srgbClr val="F26B43"/>
          </p15:clr>
        </p15:guide>
        <p15:guide id="6" orient="horz" pos="4080" userDrawn="1">
          <p15:clr>
            <a:srgbClr val="F26B43"/>
          </p15:clr>
        </p15:guide>
        <p15:guide id="7" orient="horz" pos="39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3">
            <a:lum/>
            <a:extLst>
              <a:ext uri="{837473B0-CC2E-450A-ABE3-18F120FF3D39}">
                <a1611:picAttrSrcUrl xmlns:a1611="http://schemas.microsoft.com/office/drawing/2016/11/main" r:id="rId44"/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825" cy="68562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87"/>
            <a:ext cx="12188825" cy="6856213"/>
          </a:xfrm>
          <a:prstGeom prst="rect">
            <a:avLst/>
          </a:prstGeom>
        </p:spPr>
      </p:pic>
      <p:sp>
        <p:nvSpPr>
          <p:cNvPr id="1026" name="Text Placeholder 6"/>
          <p:cNvSpPr>
            <a:spLocks noGrp="1"/>
          </p:cNvSpPr>
          <p:nvPr>
            <p:ph type="body" idx="1"/>
          </p:nvPr>
        </p:nvSpPr>
        <p:spPr bwMode="auto">
          <a:xfrm>
            <a:off x="571503" y="1762125"/>
            <a:ext cx="11045825" cy="43148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571503" y="63500"/>
            <a:ext cx="11045825" cy="990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0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77851" y="6410462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pc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3801725" y="6672263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endParaRPr lang="en-US" sz="2000" dirty="0">
              <a:solidFill>
                <a:schemeClr val="accent2">
                  <a:lumMod val="75000"/>
                </a:schemeClr>
              </a:solidFill>
              <a:latin typeface="Salesforce Sans"/>
              <a:cs typeface="Salesforce Sans"/>
            </a:endParaRPr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47"/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96107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7" r:id="rId1"/>
    <p:sldLayoutId id="2147484408" r:id="rId2"/>
    <p:sldLayoutId id="2147484409" r:id="rId3"/>
    <p:sldLayoutId id="2147484410" r:id="rId4"/>
    <p:sldLayoutId id="2147484411" r:id="rId5"/>
    <p:sldLayoutId id="2147484412" r:id="rId6"/>
    <p:sldLayoutId id="2147484413" r:id="rId7"/>
    <p:sldLayoutId id="2147484414" r:id="rId8"/>
    <p:sldLayoutId id="2147484415" r:id="rId9"/>
    <p:sldLayoutId id="2147484416" r:id="rId10"/>
    <p:sldLayoutId id="2147484417" r:id="rId11"/>
    <p:sldLayoutId id="2147484418" r:id="rId12"/>
    <p:sldLayoutId id="2147484419" r:id="rId13"/>
    <p:sldLayoutId id="2147484420" r:id="rId14"/>
    <p:sldLayoutId id="2147484421" r:id="rId15"/>
    <p:sldLayoutId id="2147484422" r:id="rId16"/>
    <p:sldLayoutId id="2147484423" r:id="rId17"/>
    <p:sldLayoutId id="2147484424" r:id="rId18"/>
    <p:sldLayoutId id="2147484425" r:id="rId19"/>
    <p:sldLayoutId id="2147484426" r:id="rId20"/>
    <p:sldLayoutId id="2147484427" r:id="rId21"/>
    <p:sldLayoutId id="2147484428" r:id="rId22"/>
    <p:sldLayoutId id="2147484429" r:id="rId23"/>
    <p:sldLayoutId id="2147484430" r:id="rId24"/>
    <p:sldLayoutId id="2147484431" r:id="rId25"/>
    <p:sldLayoutId id="2147484432" r:id="rId26"/>
    <p:sldLayoutId id="2147484433" r:id="rId27"/>
    <p:sldLayoutId id="2147484434" r:id="rId28"/>
    <p:sldLayoutId id="2147484435" r:id="rId29"/>
    <p:sldLayoutId id="2147484436" r:id="rId30"/>
    <p:sldLayoutId id="2147484437" r:id="rId31"/>
    <p:sldLayoutId id="2147484438" r:id="rId32"/>
    <p:sldLayoutId id="2147484439" r:id="rId33"/>
    <p:sldLayoutId id="2147484440" r:id="rId34"/>
    <p:sldLayoutId id="2147484441" r:id="rId35"/>
    <p:sldLayoutId id="2147484442" r:id="rId36"/>
    <p:sldLayoutId id="2147484443" r:id="rId37"/>
    <p:sldLayoutId id="2147484444" r:id="rId38"/>
    <p:sldLayoutId id="2147484445" r:id="rId39"/>
    <p:sldLayoutId id="2147484446" r:id="rId40"/>
    <p:sldLayoutId id="2147484447" r:id="rId41"/>
  </p:sldLayoutIdLst>
  <p:transition>
    <p:fade/>
  </p:transition>
  <p:hf sldNum="0" hdr="0" dt="0"/>
  <p:txStyles>
    <p:titleStyle>
      <a:lvl1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lang="en-US" sz="3000" b="0" kern="1200" dirty="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9pPr>
    </p:titleStyle>
    <p:bodyStyle>
      <a:lvl1pPr algn="l" rtl="0" eaLnBrk="1" fontAlgn="base" hangingPunct="1">
        <a:spcBef>
          <a:spcPts val="1100"/>
        </a:spcBef>
        <a:spcAft>
          <a:spcPts val="300"/>
        </a:spcAft>
        <a:buClr>
          <a:srgbClr val="7F7F7F"/>
        </a:buClr>
        <a:buSzPct val="100000"/>
        <a:buFont typeface="Arial" charset="0"/>
        <a:buNone/>
        <a:defRPr lang="en-US" sz="2000" kern="1200" dirty="0">
          <a:solidFill>
            <a:schemeClr val="accent2"/>
          </a:solidFill>
          <a:latin typeface="Salesforce Sans"/>
          <a:ea typeface="ＭＳ Ｐゴシック" charset="0"/>
          <a:cs typeface="ＭＳ Ｐゴシック" charset="0"/>
        </a:defRPr>
      </a:lvl1pPr>
      <a:lvl2pPr marL="182563" indent="-182563" algn="l" rtl="0" eaLnBrk="1" fontAlgn="base" hangingPunct="1">
        <a:spcBef>
          <a:spcPts val="200"/>
        </a:spcBef>
        <a:spcAft>
          <a:spcPts val="600"/>
        </a:spcAft>
        <a:buClr>
          <a:schemeClr val="bg2"/>
        </a:buClr>
        <a:buSzPct val="100000"/>
        <a:buFont typeface="Arial" charset="0"/>
        <a:buChar char="•"/>
        <a:defRPr lang="en-US" kern="1200" dirty="0">
          <a:solidFill>
            <a:srgbClr val="8D837B"/>
          </a:solidFill>
          <a:latin typeface="Salesforce Sans"/>
          <a:ea typeface="ＭＳ Ｐゴシック" charset="0"/>
          <a:cs typeface="+mn-cs"/>
        </a:defRPr>
      </a:lvl2pPr>
      <a:lvl3pPr marL="365125" indent="-182563" algn="l" rtl="0" eaLnBrk="1" fontAlgn="base" hangingPunct="1">
        <a:spcBef>
          <a:spcPct val="0"/>
        </a:spcBef>
        <a:spcAft>
          <a:spcPts val="600"/>
        </a:spcAft>
        <a:buClr>
          <a:schemeClr val="bg2"/>
        </a:buClr>
        <a:buSzPct val="100000"/>
        <a:buFont typeface="Arial" charset="0"/>
        <a:buChar char="•"/>
        <a:defRPr lang="en-US" sz="1600" kern="1200" dirty="0">
          <a:solidFill>
            <a:srgbClr val="8D837B"/>
          </a:solidFill>
          <a:latin typeface="Salesforce Sans"/>
          <a:ea typeface="ＭＳ Ｐゴシック" charset="0"/>
          <a:cs typeface="+mn-cs"/>
        </a:defRPr>
      </a:lvl3pPr>
      <a:lvl4pPr marL="547688" indent="-182563" algn="l" rtl="0" eaLnBrk="1" fontAlgn="base" hangingPunct="1">
        <a:spcBef>
          <a:spcPct val="0"/>
        </a:spcBef>
        <a:spcAft>
          <a:spcPts val="600"/>
        </a:spcAft>
        <a:buClr>
          <a:schemeClr val="bg2"/>
        </a:buClr>
        <a:buSzPct val="100000"/>
        <a:buFont typeface="Arial" charset="0"/>
        <a:buChar char="•"/>
        <a:defRPr lang="en-US" sz="1400" b="1" kern="1200" dirty="0">
          <a:solidFill>
            <a:srgbClr val="8D837B"/>
          </a:solidFill>
          <a:latin typeface="Salesforce Sans"/>
          <a:ea typeface="ＭＳ Ｐゴシック" charset="0"/>
          <a:cs typeface="+mn-cs"/>
        </a:defRPr>
      </a:lvl4pPr>
      <a:lvl5pPr algn="l" rtl="0" eaLnBrk="1" fontAlgn="base" hangingPunct="1">
        <a:spcBef>
          <a:spcPts val="200"/>
        </a:spcBef>
        <a:spcAft>
          <a:spcPts val="600"/>
        </a:spcAft>
        <a:buClr>
          <a:srgbClr val="7F7F7F"/>
        </a:buClr>
        <a:buSzPct val="100000"/>
        <a:buFont typeface="Arial" charset="0"/>
        <a:defRPr lang="en-US" sz="2000" kern="1200" dirty="0">
          <a:solidFill>
            <a:schemeClr val="accent2"/>
          </a:solidFill>
          <a:latin typeface="Salesforce Sans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04">
          <p15:clr>
            <a:srgbClr val="F26B43"/>
          </p15:clr>
        </p15:guide>
        <p15:guide id="2" pos="364">
          <p15:clr>
            <a:srgbClr val="F26B43"/>
          </p15:clr>
        </p15:guide>
        <p15:guide id="3" orient="horz" pos="3909">
          <p15:clr>
            <a:srgbClr val="F26B43"/>
          </p15:clr>
        </p15:guide>
        <p15:guide id="4" pos="7319">
          <p15:clr>
            <a:srgbClr val="F26B43"/>
          </p15:clr>
        </p15:guide>
        <p15:guide id="5" orient="horz" pos="931">
          <p15:clr>
            <a:srgbClr val="F26B43"/>
          </p15:clr>
        </p15:guide>
        <p15:guide id="6" orient="horz" pos="4080">
          <p15:clr>
            <a:srgbClr val="F26B43"/>
          </p15:clr>
        </p15:guide>
        <p15:guide id="7" orient="horz" pos="39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8">
            <a:lum/>
            <a:extLst>
              <a:ext uri="{837473B0-CC2E-450A-ABE3-18F120FF3D39}">
                <a1611:picAttrSrcUrl xmlns:a1611="http://schemas.microsoft.com/office/drawing/2016/11/main" r:id="rId39"/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6167A22-5189-DC48-B051-55E20BE7C8B2}"/>
              </a:ext>
            </a:extLst>
          </p:cNvPr>
          <p:cNvPicPr>
            <a:picLocks noChangeAspect="1"/>
          </p:cNvPicPr>
          <p:nvPr userDrawn="1"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87"/>
            <a:ext cx="12188823" cy="6856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458B4D-029F-FE44-892D-8785826D7796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787"/>
            <a:ext cx="12188823" cy="6856213"/>
          </a:xfrm>
          <a:prstGeom prst="rect">
            <a:avLst/>
          </a:prstGeom>
        </p:spPr>
      </p:pic>
      <p:sp>
        <p:nvSpPr>
          <p:cNvPr id="1026" name="Text Placeholder 6"/>
          <p:cNvSpPr>
            <a:spLocks noGrp="1"/>
          </p:cNvSpPr>
          <p:nvPr>
            <p:ph type="body" idx="1"/>
          </p:nvPr>
        </p:nvSpPr>
        <p:spPr bwMode="auto">
          <a:xfrm>
            <a:off x="571503" y="1762125"/>
            <a:ext cx="11045825" cy="43148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 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  <a:p>
            <a:pPr lvl="4"/>
            <a:endParaRPr lang="en-US" dirty="0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571503" y="63500"/>
            <a:ext cx="11045825" cy="990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0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6109339" y="6571832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spc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3801725" y="6672263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endParaRPr lang="en-US" sz="2000" dirty="0">
              <a:solidFill>
                <a:schemeClr val="accent2">
                  <a:lumMod val="75000"/>
                </a:schemeClr>
              </a:solidFill>
              <a:latin typeface="Salesforce Sans"/>
              <a:cs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1760096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0" r:id="rId1"/>
    <p:sldLayoutId id="2147484451" r:id="rId2"/>
    <p:sldLayoutId id="2147484452" r:id="rId3"/>
    <p:sldLayoutId id="2147484453" r:id="rId4"/>
    <p:sldLayoutId id="2147484454" r:id="rId5"/>
    <p:sldLayoutId id="2147484455" r:id="rId6"/>
    <p:sldLayoutId id="2147484456" r:id="rId7"/>
    <p:sldLayoutId id="2147484457" r:id="rId8"/>
    <p:sldLayoutId id="2147484458" r:id="rId9"/>
    <p:sldLayoutId id="2147484459" r:id="rId10"/>
    <p:sldLayoutId id="2147484460" r:id="rId11"/>
    <p:sldLayoutId id="2147484461" r:id="rId12"/>
    <p:sldLayoutId id="2147484462" r:id="rId13"/>
    <p:sldLayoutId id="2147484463" r:id="rId14"/>
    <p:sldLayoutId id="2147484464" r:id="rId15"/>
    <p:sldLayoutId id="2147484465" r:id="rId16"/>
    <p:sldLayoutId id="2147484466" r:id="rId17"/>
    <p:sldLayoutId id="2147484467" r:id="rId18"/>
    <p:sldLayoutId id="2147484468" r:id="rId19"/>
    <p:sldLayoutId id="2147484469" r:id="rId20"/>
    <p:sldLayoutId id="2147484470" r:id="rId21"/>
    <p:sldLayoutId id="2147484471" r:id="rId22"/>
    <p:sldLayoutId id="2147484472" r:id="rId23"/>
    <p:sldLayoutId id="2147484473" r:id="rId24"/>
    <p:sldLayoutId id="2147484474" r:id="rId25"/>
    <p:sldLayoutId id="2147484475" r:id="rId26"/>
    <p:sldLayoutId id="2147484476" r:id="rId27"/>
    <p:sldLayoutId id="2147484477" r:id="rId28"/>
    <p:sldLayoutId id="2147484478" r:id="rId29"/>
    <p:sldLayoutId id="2147484479" r:id="rId30"/>
    <p:sldLayoutId id="2147484480" r:id="rId31"/>
    <p:sldLayoutId id="2147484481" r:id="rId32"/>
    <p:sldLayoutId id="2147484482" r:id="rId33"/>
    <p:sldLayoutId id="2147484483" r:id="rId34"/>
    <p:sldLayoutId id="2147484484" r:id="rId35"/>
    <p:sldLayoutId id="2147484485" r:id="rId36"/>
  </p:sldLayoutIdLst>
  <p:transition>
    <p:fade/>
  </p:transition>
  <p:hf sldNum="0" hdr="0" dt="0"/>
  <p:txStyles>
    <p:titleStyle>
      <a:lvl1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lang="en-US" sz="3000" b="0" kern="1200" dirty="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9pPr>
    </p:titleStyle>
    <p:bodyStyle>
      <a:lvl1pPr algn="l" rtl="0" eaLnBrk="1" fontAlgn="base" hangingPunct="1">
        <a:spcBef>
          <a:spcPts val="1100"/>
        </a:spcBef>
        <a:spcAft>
          <a:spcPts val="300"/>
        </a:spcAft>
        <a:buClr>
          <a:srgbClr val="7F7F7F"/>
        </a:buClr>
        <a:buSzPct val="100000"/>
        <a:buFont typeface="Arial" charset="0"/>
        <a:buNone/>
        <a:defRPr lang="en-US" sz="2000" b="0" kern="1200" dirty="0">
          <a:solidFill>
            <a:srgbClr val="5E5B61"/>
          </a:solidFill>
          <a:latin typeface="Salesforce Sans"/>
          <a:ea typeface="ＭＳ Ｐゴシック" charset="0"/>
          <a:cs typeface="ＭＳ Ｐゴシック" charset="0"/>
        </a:defRPr>
      </a:lvl1pPr>
      <a:lvl2pPr marL="182563" indent="-182563" algn="l" rtl="0" eaLnBrk="1" fontAlgn="base" hangingPunct="1">
        <a:spcBef>
          <a:spcPts val="200"/>
        </a:spcBef>
        <a:spcAft>
          <a:spcPts val="600"/>
        </a:spcAft>
        <a:buClr>
          <a:schemeClr val="bg2"/>
        </a:buClr>
        <a:buSzPct val="100000"/>
        <a:buFont typeface="Arial" charset="0"/>
        <a:buChar char="•"/>
        <a:defRPr lang="en-US" b="0" kern="1200" dirty="0">
          <a:solidFill>
            <a:srgbClr val="7F776E"/>
          </a:solidFill>
          <a:latin typeface="Salesforce Sans"/>
          <a:ea typeface="ＭＳ Ｐゴシック" charset="0"/>
          <a:cs typeface="+mn-cs"/>
        </a:defRPr>
      </a:lvl2pPr>
      <a:lvl3pPr marL="365125" indent="-182563" algn="l" rtl="0" eaLnBrk="1" fontAlgn="base" hangingPunct="1">
        <a:spcBef>
          <a:spcPct val="0"/>
        </a:spcBef>
        <a:spcAft>
          <a:spcPts val="600"/>
        </a:spcAft>
        <a:buClr>
          <a:schemeClr val="bg2"/>
        </a:buClr>
        <a:buSzPct val="100000"/>
        <a:buFont typeface="Arial" charset="0"/>
        <a:buChar char="•"/>
        <a:defRPr lang="en-US" sz="1600" b="0" kern="1200" dirty="0">
          <a:solidFill>
            <a:srgbClr val="7F776E"/>
          </a:solidFill>
          <a:latin typeface="Salesforce Sans"/>
          <a:ea typeface="ＭＳ Ｐゴシック" charset="0"/>
          <a:cs typeface="+mn-cs"/>
        </a:defRPr>
      </a:lvl3pPr>
      <a:lvl4pPr marL="547688" indent="-182563" algn="l" rtl="0" eaLnBrk="1" fontAlgn="base" hangingPunct="1">
        <a:spcBef>
          <a:spcPct val="0"/>
        </a:spcBef>
        <a:spcAft>
          <a:spcPts val="600"/>
        </a:spcAft>
        <a:buClr>
          <a:schemeClr val="bg2"/>
        </a:buClr>
        <a:buSzPct val="100000"/>
        <a:buFont typeface="Arial" charset="0"/>
        <a:buChar char="•"/>
        <a:defRPr lang="en-US" sz="1400" b="0" kern="1200" dirty="0">
          <a:solidFill>
            <a:srgbClr val="7F776E"/>
          </a:solidFill>
          <a:latin typeface="Salesforce Sans"/>
          <a:ea typeface="ＭＳ Ｐゴシック" charset="0"/>
          <a:cs typeface="+mn-cs"/>
        </a:defRPr>
      </a:lvl4pPr>
      <a:lvl5pPr algn="l" rtl="0" eaLnBrk="1" fontAlgn="base" hangingPunct="1">
        <a:spcBef>
          <a:spcPts val="200"/>
        </a:spcBef>
        <a:spcAft>
          <a:spcPts val="600"/>
        </a:spcAft>
        <a:buClr>
          <a:srgbClr val="7F7F7F"/>
        </a:buClr>
        <a:buSzPct val="100000"/>
        <a:buFont typeface="Arial" charset="0"/>
        <a:defRPr lang="en-US" sz="2000" b="0" kern="1200" dirty="0">
          <a:solidFill>
            <a:srgbClr val="7F776E"/>
          </a:solidFill>
          <a:latin typeface="Salesforce Sans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04">
          <p15:clr>
            <a:srgbClr val="F26B43"/>
          </p15:clr>
        </p15:guide>
        <p15:guide id="2" pos="364">
          <p15:clr>
            <a:srgbClr val="F26B43"/>
          </p15:clr>
        </p15:guide>
        <p15:guide id="3" orient="horz" pos="3909">
          <p15:clr>
            <a:srgbClr val="F26B43"/>
          </p15:clr>
        </p15:guide>
        <p15:guide id="4" pos="7319">
          <p15:clr>
            <a:srgbClr val="F26B43"/>
          </p15:clr>
        </p15:guide>
        <p15:guide id="5" orient="horz" pos="931">
          <p15:clr>
            <a:srgbClr val="F26B43"/>
          </p15:clr>
        </p15:guide>
        <p15:guide id="6" orient="horz" pos="4080">
          <p15:clr>
            <a:srgbClr val="F26B43"/>
          </p15:clr>
        </p15:guide>
        <p15:guide id="7" orient="horz" pos="39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2558E3-34E0-D777-CB13-BFE2B219DDB5}"/>
              </a:ext>
            </a:extLst>
          </p:cNvPr>
          <p:cNvSpPr txBox="1"/>
          <p:nvPr/>
        </p:nvSpPr>
        <p:spPr>
          <a:xfrm>
            <a:off x="4659233" y="2786273"/>
            <a:ext cx="1515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latin typeface="Salesforce Sans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8247C-23CF-0B40-8099-779C8CB8E6F1}"/>
              </a:ext>
            </a:extLst>
          </p:cNvPr>
          <p:cNvSpPr txBox="1"/>
          <p:nvPr/>
        </p:nvSpPr>
        <p:spPr>
          <a:xfrm>
            <a:off x="1755791" y="663596"/>
            <a:ext cx="8138896" cy="168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4800" b="1" dirty="0">
                <a:solidFill>
                  <a:schemeClr val="tx2">
                    <a:lumMod val="50000"/>
                  </a:schemeClr>
                </a:solidFill>
                <a:latin typeface="Salesforce Sans"/>
                <a:cs typeface="Arial" panose="020B0604020202020204" pitchFamily="34" charset="0"/>
              </a:rPr>
              <a:t>Salesforce Admin for Beginners</a:t>
            </a:r>
          </a:p>
          <a:p>
            <a:pPr algn="ctr">
              <a:spcBef>
                <a:spcPts val="300"/>
              </a:spcBef>
              <a:spcAft>
                <a:spcPts val="600"/>
              </a:spcAft>
            </a:pPr>
            <a:r>
              <a:rPr lang="en-US" sz="4800" b="1" dirty="0">
                <a:solidFill>
                  <a:schemeClr val="tx2">
                    <a:lumMod val="50000"/>
                  </a:schemeClr>
                </a:solidFill>
                <a:latin typeface="Salesforce Sans"/>
                <a:cs typeface="Arial" panose="020B0604020202020204" pitchFamily="34" charset="0"/>
              </a:rPr>
              <a:t>Chapter -02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9C18CD-45CE-D7A3-B3D2-512273AACB13}"/>
              </a:ext>
            </a:extLst>
          </p:cNvPr>
          <p:cNvSpPr txBox="1"/>
          <p:nvPr/>
        </p:nvSpPr>
        <p:spPr>
          <a:xfrm>
            <a:off x="4512027" y="3429000"/>
            <a:ext cx="5186607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Lexend-Regular"/>
              </a:rPr>
              <a:t>Salesforce Objects</a:t>
            </a:r>
          </a:p>
          <a:p>
            <a:pPr marL="285750" indent="-28575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Lexend-Regular"/>
                <a:cs typeface="Salesforce Sans"/>
              </a:rPr>
              <a:t>Fields</a:t>
            </a:r>
          </a:p>
          <a:p>
            <a:pPr marL="285750" indent="-28575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Lexend-Regular"/>
                <a:cs typeface="Salesforce Sans"/>
              </a:rPr>
              <a:t>Field Types</a:t>
            </a:r>
          </a:p>
          <a:p>
            <a:pPr marL="285750" indent="-28575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Lexend-Regular"/>
                <a:cs typeface="Salesforce Sans"/>
              </a:rPr>
              <a:t>Relationships</a:t>
            </a:r>
          </a:p>
          <a:p>
            <a:pPr marL="285750" indent="-28575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Lexend-Regular"/>
                <a:cs typeface="Salesforce Sans"/>
              </a:rPr>
              <a:t>Schema Builder</a:t>
            </a:r>
          </a:p>
          <a:p>
            <a:pPr>
              <a:spcBef>
                <a:spcPts val="300"/>
              </a:spcBef>
              <a:spcAft>
                <a:spcPts val="600"/>
              </a:spcAft>
            </a:pPr>
            <a:endParaRPr lang="en-US" sz="2000" dirty="0">
              <a:solidFill>
                <a:srgbClr val="000000"/>
              </a:solidFill>
              <a:latin typeface="Lexend-Regular"/>
              <a:cs typeface="Salesforce Sans"/>
            </a:endParaRPr>
          </a:p>
          <a:p>
            <a:pPr marL="285750" indent="-28575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2"/>
              </a:solidFill>
              <a:latin typeface="Salesforce Sans"/>
              <a:cs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406397880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5">
            <a:extLst>
              <a:ext uri="{FF2B5EF4-FFF2-40B4-BE49-F238E27FC236}">
                <a16:creationId xmlns:a16="http://schemas.microsoft.com/office/drawing/2014/main" id="{08FBA007-AE63-FF29-07EE-0080923A2592}"/>
              </a:ext>
            </a:extLst>
          </p:cNvPr>
          <p:cNvSpPr/>
          <p:nvPr/>
        </p:nvSpPr>
        <p:spPr>
          <a:xfrm>
            <a:off x="11105675" y="693578"/>
            <a:ext cx="635343" cy="444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914126"/>
            <a:endParaRPr sz="1799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769196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530BB7-DE08-1839-2325-6DE2706E5B13}"/>
              </a:ext>
            </a:extLst>
          </p:cNvPr>
          <p:cNvSpPr txBox="1"/>
          <p:nvPr/>
        </p:nvSpPr>
        <p:spPr>
          <a:xfrm>
            <a:off x="454523" y="3429000"/>
            <a:ext cx="5801888" cy="3116238"/>
          </a:xfrm>
          <a:prstGeom prst="rect">
            <a:avLst/>
          </a:prstGeom>
          <a:solidFill>
            <a:srgbClr val="FFFFFF">
              <a:alpha val="64000"/>
            </a:srgbClr>
          </a:solidFill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accent2"/>
                </a:solidFill>
                <a:cs typeface="Arial" panose="020B0604020202020204" pitchFamily="34" charset="0"/>
              </a:rPr>
              <a:t>These objects come out-of-the-box with Salesforce and are built into the platform. They include common business objects like</a:t>
            </a:r>
          </a:p>
          <a:p>
            <a:pPr marL="285750" indent="-28575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cs typeface="Arial" panose="020B0604020202020204" pitchFamily="34" charset="0"/>
              </a:rPr>
              <a:t>Account: Represents an individual customer or an organization.</a:t>
            </a:r>
          </a:p>
          <a:p>
            <a:pPr marL="285750" indent="-28575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cs typeface="Arial" panose="020B0604020202020204" pitchFamily="34" charset="0"/>
              </a:rPr>
              <a:t>Contact: Represents a person associated with an account.</a:t>
            </a:r>
          </a:p>
          <a:p>
            <a:pPr marL="285750" indent="-28575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cs typeface="Arial" panose="020B0604020202020204" pitchFamily="34" charset="0"/>
              </a:rPr>
              <a:t>Opportunity: Represents a potential sale or deal.</a:t>
            </a:r>
          </a:p>
          <a:p>
            <a:pPr marL="285750" indent="-28575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cs typeface="Arial" panose="020B0604020202020204" pitchFamily="34" charset="0"/>
              </a:rPr>
              <a:t>Lead: Represents a prospective customer.</a:t>
            </a:r>
          </a:p>
          <a:p>
            <a:pPr marL="285750" indent="-28575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cs typeface="Arial" panose="020B0604020202020204" pitchFamily="34" charset="0"/>
              </a:rPr>
              <a:t>Case: Represents a customer issue or problem.</a:t>
            </a:r>
          </a:p>
          <a:p>
            <a:pPr marL="285750" indent="-28575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cs typeface="Arial" panose="020B0604020202020204" pitchFamily="34" charset="0"/>
              </a:rPr>
              <a:t>Campaign: Represents a marketing campaign.</a:t>
            </a:r>
          </a:p>
          <a:p>
            <a:pPr marL="285750" indent="-28575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cs typeface="Arial" panose="020B0604020202020204" pitchFamily="34" charset="0"/>
              </a:rPr>
              <a:t>User: Represents an individual user of Salesforce.</a:t>
            </a:r>
            <a:endParaRPr lang="en-US" sz="1600" dirty="0">
              <a:solidFill>
                <a:schemeClr val="accent2"/>
              </a:solidFill>
              <a:latin typeface="Salesforce Sans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8247C-23CF-0B40-8099-779C8CB8E6F1}"/>
              </a:ext>
            </a:extLst>
          </p:cNvPr>
          <p:cNvSpPr txBox="1"/>
          <p:nvPr/>
        </p:nvSpPr>
        <p:spPr>
          <a:xfrm>
            <a:off x="563944" y="388462"/>
            <a:ext cx="1309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2800" b="1" u="sng" dirty="0">
                <a:solidFill>
                  <a:schemeClr val="tx2">
                    <a:lumMod val="50000"/>
                  </a:schemeClr>
                </a:solidFill>
                <a:latin typeface="Salesforce Sans"/>
                <a:cs typeface="Arial" panose="020B0604020202020204" pitchFamily="34" charset="0"/>
              </a:rPr>
              <a:t>Objects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9C18CD-45CE-D7A3-B3D2-512273AACB13}"/>
              </a:ext>
            </a:extLst>
          </p:cNvPr>
          <p:cNvSpPr txBox="1"/>
          <p:nvPr/>
        </p:nvSpPr>
        <p:spPr>
          <a:xfrm>
            <a:off x="454524" y="989851"/>
            <a:ext cx="4389326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1600" dirty="0">
                <a:solidFill>
                  <a:srgbClr val="000000"/>
                </a:solidFill>
                <a:latin typeface="Lexend-Regular"/>
              </a:rPr>
              <a:t>Objects are database tables that allow you to store data specific to an organization. Salesforce objects and fields are analogous to database tables and the table columns. </a:t>
            </a:r>
          </a:p>
          <a:p>
            <a:pPr marL="457200" indent="-457200">
              <a:spcBef>
                <a:spcPts val="3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Lexend-Regular"/>
              </a:rPr>
              <a:t>Standard Objects</a:t>
            </a:r>
          </a:p>
          <a:p>
            <a:pPr marL="457200" indent="-457200">
              <a:spcBef>
                <a:spcPts val="3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Lexend-Regular"/>
              </a:rPr>
              <a:t>Custom Objects</a:t>
            </a:r>
            <a:br>
              <a:rPr lang="en-US" sz="2000" dirty="0"/>
            </a:br>
            <a:endParaRPr lang="en-US" sz="2000" dirty="0">
              <a:solidFill>
                <a:schemeClr val="accent2"/>
              </a:solidFill>
              <a:latin typeface="Salesforce Sans"/>
              <a:cs typeface="Salesforce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C1B163-35B4-B234-B412-25511198FC54}"/>
              </a:ext>
            </a:extLst>
          </p:cNvPr>
          <p:cNvSpPr txBox="1"/>
          <p:nvPr/>
        </p:nvSpPr>
        <p:spPr>
          <a:xfrm>
            <a:off x="454523" y="2990724"/>
            <a:ext cx="2009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0000"/>
                </a:solidFill>
                <a:latin typeface="+mj-lt"/>
              </a:rPr>
              <a:t>Standard Objects</a:t>
            </a:r>
            <a:endParaRPr lang="en-US" sz="1400" dirty="0">
              <a:solidFill>
                <a:schemeClr val="accent2"/>
              </a:solidFill>
              <a:latin typeface="Salesforce Sans"/>
              <a:cs typeface="Arial" panose="020B0604020202020204" pitchFamily="34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6D0C2B3-3081-8795-CD08-879DE1A7A5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758486"/>
              </p:ext>
            </p:extLst>
          </p:nvPr>
        </p:nvGraphicFramePr>
        <p:xfrm>
          <a:off x="6094412" y="4987119"/>
          <a:ext cx="5609574" cy="1750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6159">
                  <a:extLst>
                    <a:ext uri="{9D8B030D-6E8A-4147-A177-3AD203B41FA5}">
                      <a16:colId xmlns:a16="http://schemas.microsoft.com/office/drawing/2014/main" val="2308023"/>
                    </a:ext>
                  </a:extLst>
                </a:gridCol>
                <a:gridCol w="2543415">
                  <a:extLst>
                    <a:ext uri="{9D8B030D-6E8A-4147-A177-3AD203B41FA5}">
                      <a16:colId xmlns:a16="http://schemas.microsoft.com/office/drawing/2014/main" val="2723555540"/>
                    </a:ext>
                  </a:extLst>
                </a:gridCol>
              </a:tblGrid>
              <a:tr h="356545">
                <a:tc>
                  <a:txBody>
                    <a:bodyPr/>
                    <a:lstStyle/>
                    <a:p>
                      <a:r>
                        <a:rPr lang="en-US" dirty="0"/>
                        <a:t>Standard Objects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Custom Objects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602716"/>
                  </a:ext>
                </a:extLst>
              </a:tr>
              <a:tr h="3260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Standard Objects are out of box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Are user defined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07592586"/>
                  </a:ext>
                </a:extLst>
              </a:tr>
              <a:tr h="3274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API names does not ends with __C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API names ends with __C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46956731"/>
                  </a:ext>
                </a:extLst>
              </a:tr>
              <a:tr h="2438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Limited Customization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Fully Customizable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5301449"/>
                  </a:ext>
                </a:extLst>
              </a:tr>
              <a:tr h="4815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Ex. Account, Contact &amp; User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Ex.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Project__c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4199379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25D0B9C-40BD-AE97-9462-B1FA60457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850" y="98879"/>
            <a:ext cx="4556898" cy="18272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096976-156A-8017-EFB9-C3EFB704F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8887" y="697138"/>
            <a:ext cx="5141052" cy="24009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A38F09-9C90-B9B8-80D3-31661EC82134}"/>
              </a:ext>
            </a:extLst>
          </p:cNvPr>
          <p:cNvSpPr txBox="1"/>
          <p:nvPr/>
        </p:nvSpPr>
        <p:spPr>
          <a:xfrm>
            <a:off x="6311853" y="3579953"/>
            <a:ext cx="48277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accent2"/>
                </a:solidFill>
                <a:cs typeface="Arial" panose="020B0604020202020204" pitchFamily="34" charset="0"/>
              </a:rPr>
              <a:t>These are objects created by Salesforce users to store information specific to their business needs that aren’t covered by standard objects. For example, a company might create a custom object called "Project" to track details about various projects.</a:t>
            </a:r>
            <a:endParaRPr lang="en-US" sz="1600" dirty="0">
              <a:solidFill>
                <a:schemeClr val="accent2"/>
              </a:solidFill>
              <a:latin typeface="Salesforce Sans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ACC825-6904-938E-FCCB-F4DDE0B8E80F}"/>
              </a:ext>
            </a:extLst>
          </p:cNvPr>
          <p:cNvSpPr txBox="1"/>
          <p:nvPr/>
        </p:nvSpPr>
        <p:spPr>
          <a:xfrm>
            <a:off x="6311853" y="3214694"/>
            <a:ext cx="1852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0000"/>
                </a:solidFill>
                <a:latin typeface="+mj-lt"/>
              </a:rPr>
              <a:t>Custom Objects</a:t>
            </a:r>
            <a:endParaRPr lang="en-US" sz="1400" dirty="0">
              <a:solidFill>
                <a:schemeClr val="accent2"/>
              </a:solidFill>
              <a:latin typeface="Salesforce Sans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7928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/>
      <p:bldP spid="2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530BB7-DE08-1839-2325-6DE2706E5B13}"/>
              </a:ext>
            </a:extLst>
          </p:cNvPr>
          <p:cNvSpPr txBox="1"/>
          <p:nvPr/>
        </p:nvSpPr>
        <p:spPr>
          <a:xfrm>
            <a:off x="238129" y="2301386"/>
            <a:ext cx="2016979" cy="1438855"/>
          </a:xfrm>
          <a:prstGeom prst="rect">
            <a:avLst/>
          </a:prstGeom>
          <a:noFill/>
          <a:ln>
            <a:solidFill>
              <a:srgbClr val="83D1F1"/>
            </a:solidFill>
          </a:ln>
          <a:scene3d>
            <a:camera prst="orthographicFront"/>
            <a:lightRig rig="threePt" dir="t"/>
          </a:scene3d>
          <a:sp3d>
            <a:bevelT w="146050" h="146050"/>
          </a:sp3d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accent2"/>
                </a:solidFill>
                <a:cs typeface="Arial" panose="020B0604020202020204" pitchFamily="34" charset="0"/>
              </a:rPr>
              <a:t>Columns in the table, representing data points.</a:t>
            </a:r>
          </a:p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accent2"/>
                </a:solidFill>
                <a:latin typeface="Salesforce Sans"/>
                <a:cs typeface="Arial" panose="020B0604020202020204" pitchFamily="34" charset="0"/>
              </a:rPr>
              <a:t>Examples: </a:t>
            </a:r>
            <a:r>
              <a:rPr lang="en-US" sz="1600" dirty="0">
                <a:solidFill>
                  <a:schemeClr val="accent2"/>
                </a:solidFill>
                <a:cs typeface="Arial" panose="020B0604020202020204" pitchFamily="34" charset="0"/>
              </a:rPr>
              <a:t>Name, Email, Phone etc.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C18283-9EAF-18D9-FEDD-2E9AECF9BC1A}"/>
              </a:ext>
            </a:extLst>
          </p:cNvPr>
          <p:cNvSpPr txBox="1"/>
          <p:nvPr/>
        </p:nvSpPr>
        <p:spPr>
          <a:xfrm>
            <a:off x="398362" y="1855279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b="1" dirty="0">
                <a:solidFill>
                  <a:schemeClr val="accent2"/>
                </a:solidFill>
                <a:latin typeface="Salesforce Sans"/>
                <a:cs typeface="Salesforce Sans"/>
              </a:rPr>
              <a:t>1. Fields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7B028F-DD9A-0284-6FD3-8906A6CE2FE4}"/>
              </a:ext>
            </a:extLst>
          </p:cNvPr>
          <p:cNvSpPr txBox="1"/>
          <p:nvPr/>
        </p:nvSpPr>
        <p:spPr>
          <a:xfrm>
            <a:off x="238129" y="867849"/>
            <a:ext cx="5217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1600" dirty="0">
                <a:solidFill>
                  <a:srgbClr val="000000"/>
                </a:solidFill>
                <a:latin typeface="+mj-lt"/>
              </a:rPr>
              <a:t>Main components of Salesforce Objects are</a:t>
            </a:r>
            <a:r>
              <a:rPr lang="en-US" sz="1600" i="0" dirty="0">
                <a:solidFill>
                  <a:srgbClr val="000000"/>
                </a:solidFill>
                <a:effectLst/>
                <a:latin typeface="+mj-lt"/>
              </a:rPr>
              <a:t>:</a:t>
            </a:r>
            <a:r>
              <a:rPr lang="en-US" sz="1600" dirty="0">
                <a:latin typeface="+mj-lt"/>
              </a:rPr>
              <a:t> </a:t>
            </a:r>
            <a:br>
              <a:rPr lang="en-US" sz="2000" dirty="0"/>
            </a:br>
            <a:endParaRPr lang="en-US" sz="2000" dirty="0">
              <a:solidFill>
                <a:schemeClr val="accent2"/>
              </a:solidFill>
              <a:latin typeface="Salesforce Sans"/>
              <a:cs typeface="Salesforce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FFCF4-443A-EF60-2F45-2A78E02EC844}"/>
              </a:ext>
            </a:extLst>
          </p:cNvPr>
          <p:cNvSpPr txBox="1"/>
          <p:nvPr/>
        </p:nvSpPr>
        <p:spPr>
          <a:xfrm>
            <a:off x="2255108" y="3794271"/>
            <a:ext cx="2842054" cy="1192634"/>
          </a:xfrm>
          <a:prstGeom prst="rect">
            <a:avLst/>
          </a:prstGeom>
          <a:noFill/>
          <a:ln>
            <a:solidFill>
              <a:srgbClr val="83D1F1"/>
            </a:solidFill>
          </a:ln>
          <a:scene3d>
            <a:camera prst="orthographicFront"/>
            <a:lightRig rig="threePt" dir="t"/>
          </a:scene3d>
          <a:sp3d>
            <a:bevelT w="146050" h="146050"/>
          </a:sp3d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accent2"/>
                </a:solidFill>
                <a:cs typeface="Arial" panose="020B0604020202020204" pitchFamily="34" charset="0"/>
              </a:rPr>
              <a:t>Rows in the table, representing individual entries.</a:t>
            </a:r>
          </a:p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accent2"/>
                </a:solidFill>
                <a:latin typeface="Salesforce Sans"/>
                <a:cs typeface="Arial" panose="020B0604020202020204" pitchFamily="34" charset="0"/>
              </a:rPr>
              <a:t>Examples: </a:t>
            </a:r>
            <a:r>
              <a:rPr lang="en-US" sz="1600" dirty="0">
                <a:solidFill>
                  <a:schemeClr val="accent2"/>
                </a:solidFill>
                <a:cs typeface="Arial" panose="020B0604020202020204" pitchFamily="34" charset="0"/>
              </a:rPr>
              <a:t>a specific Account or Contact</a:t>
            </a:r>
            <a:endParaRPr lang="en-US" sz="1600" dirty="0">
              <a:solidFill>
                <a:schemeClr val="accent2"/>
              </a:solidFill>
              <a:latin typeface="Salesforce Sans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829C9-6D43-7469-248A-D721A1251396}"/>
              </a:ext>
            </a:extLst>
          </p:cNvPr>
          <p:cNvSpPr txBox="1"/>
          <p:nvPr/>
        </p:nvSpPr>
        <p:spPr>
          <a:xfrm>
            <a:off x="2759722" y="3331753"/>
            <a:ext cx="1169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b="1" dirty="0">
                <a:solidFill>
                  <a:schemeClr val="accent2"/>
                </a:solidFill>
                <a:latin typeface="Salesforce Sans"/>
                <a:cs typeface="Salesforce Sans"/>
              </a:rPr>
              <a:t>2. Records</a:t>
            </a:r>
          </a:p>
        </p:txBody>
      </p:sp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0855CA65-0902-80AA-E88F-7B52AC755DB8}"/>
              </a:ext>
            </a:extLst>
          </p:cNvPr>
          <p:cNvSpPr/>
          <p:nvPr/>
        </p:nvSpPr>
        <p:spPr>
          <a:xfrm>
            <a:off x="5322117" y="265333"/>
            <a:ext cx="2862910" cy="979974"/>
          </a:xfrm>
          <a:prstGeom prst="cloudCallout">
            <a:avLst/>
          </a:prstGeom>
          <a:solidFill>
            <a:srgbClr val="009DDC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T w="101600" h="95250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Salesforce Sans"/>
                <a:cs typeface="Salesforce Sans"/>
              </a:rPr>
              <a:t>Components of Salesforce Objects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ABEAC1-93FF-92C6-DA74-602FC2D7E4DB}"/>
              </a:ext>
            </a:extLst>
          </p:cNvPr>
          <p:cNvCxnSpPr>
            <a:cxnSpLocks/>
          </p:cNvCxnSpPr>
          <p:nvPr/>
        </p:nvCxnSpPr>
        <p:spPr>
          <a:xfrm flipV="1">
            <a:off x="901804" y="1476442"/>
            <a:ext cx="10758584" cy="30796"/>
          </a:xfrm>
          <a:prstGeom prst="line">
            <a:avLst/>
          </a:prstGeom>
          <a:ln w="19050" cmpd="sng">
            <a:solidFill>
              <a:srgbClr val="04A1E0"/>
            </a:solidFill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 w="127000" h="114300"/>
            <a:bevelB w="254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EE6C330-536A-272A-B493-72358607909E}"/>
              </a:ext>
            </a:extLst>
          </p:cNvPr>
          <p:cNvCxnSpPr>
            <a:cxnSpLocks/>
          </p:cNvCxnSpPr>
          <p:nvPr/>
        </p:nvCxnSpPr>
        <p:spPr>
          <a:xfrm>
            <a:off x="5938491" y="1476442"/>
            <a:ext cx="0" cy="485518"/>
          </a:xfrm>
          <a:prstGeom prst="straightConnector1">
            <a:avLst/>
          </a:prstGeom>
          <a:ln w="19050" cmpd="sng">
            <a:solidFill>
              <a:srgbClr val="04A1E0"/>
            </a:solidFill>
            <a:headEnd type="none" w="med" len="med"/>
            <a:tailEnd type="triangle"/>
          </a:ln>
          <a:scene3d>
            <a:camera prst="orthographicFront"/>
            <a:lightRig rig="threePt" dir="t"/>
          </a:scene3d>
          <a:sp3d>
            <a:bevelT w="127000" h="114300"/>
            <a:bevelB w="254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3D5ED23-409F-2F54-A913-F98F6283B845}"/>
              </a:ext>
            </a:extLst>
          </p:cNvPr>
          <p:cNvCxnSpPr>
            <a:cxnSpLocks/>
          </p:cNvCxnSpPr>
          <p:nvPr/>
        </p:nvCxnSpPr>
        <p:spPr>
          <a:xfrm>
            <a:off x="11660388" y="1507236"/>
            <a:ext cx="0" cy="2009183"/>
          </a:xfrm>
          <a:prstGeom prst="straightConnector1">
            <a:avLst/>
          </a:prstGeom>
          <a:ln w="19050" cmpd="sng">
            <a:solidFill>
              <a:srgbClr val="04A1E0"/>
            </a:solidFill>
            <a:headEnd type="none" w="med" len="med"/>
            <a:tailEnd type="triangle"/>
          </a:ln>
          <a:scene3d>
            <a:camera prst="orthographicFront"/>
            <a:lightRig rig="threePt" dir="t"/>
          </a:scene3d>
          <a:sp3d>
            <a:bevelT w="127000" h="114300"/>
            <a:bevelB w="254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E80592C-5535-6C14-89CF-0CE109467D6F}"/>
              </a:ext>
            </a:extLst>
          </p:cNvPr>
          <p:cNvCxnSpPr/>
          <p:nvPr/>
        </p:nvCxnSpPr>
        <p:spPr>
          <a:xfrm>
            <a:off x="901804" y="1523311"/>
            <a:ext cx="0" cy="408743"/>
          </a:xfrm>
          <a:prstGeom prst="straightConnector1">
            <a:avLst/>
          </a:prstGeom>
          <a:ln w="19050" cmpd="sng">
            <a:solidFill>
              <a:srgbClr val="04A1E0"/>
            </a:solidFill>
            <a:headEnd type="none" w="med" len="med"/>
            <a:tailEnd type="triangle"/>
          </a:ln>
          <a:scene3d>
            <a:camera prst="orthographicFront"/>
            <a:lightRig rig="threePt" dir="t"/>
          </a:scene3d>
          <a:sp3d>
            <a:bevelT w="127000" h="114300"/>
            <a:bevelB w="254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CB4C239-F9F4-934A-E3EB-3482E1E5302B}"/>
              </a:ext>
            </a:extLst>
          </p:cNvPr>
          <p:cNvSpPr txBox="1"/>
          <p:nvPr/>
        </p:nvSpPr>
        <p:spPr>
          <a:xfrm>
            <a:off x="6879510" y="3429000"/>
            <a:ext cx="1816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accent2"/>
                </a:solidFill>
                <a:latin typeface="Salesforce Sans"/>
              </a:rPr>
              <a:t>4. Validation Rules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3BF055-883F-4927-4C54-EA2B29339B75}"/>
              </a:ext>
            </a:extLst>
          </p:cNvPr>
          <p:cNvSpPr txBox="1"/>
          <p:nvPr/>
        </p:nvSpPr>
        <p:spPr>
          <a:xfrm>
            <a:off x="4866574" y="2318980"/>
            <a:ext cx="2143835" cy="1077218"/>
          </a:xfrm>
          <a:prstGeom prst="rect">
            <a:avLst/>
          </a:prstGeom>
          <a:noFill/>
          <a:ln>
            <a:solidFill>
              <a:srgbClr val="83D1F1"/>
            </a:solidFill>
          </a:ln>
          <a:scene3d>
            <a:camera prst="orthographicFront"/>
            <a:lightRig rig="threePt" dir="t"/>
          </a:scene3d>
          <a:sp3d>
            <a:bevelT w="146050" h="146050"/>
          </a:sp3d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accent2"/>
                </a:solidFill>
                <a:cs typeface="Salesforce Sans"/>
              </a:rPr>
              <a:t>Determine how the fields on an object appear on the user interface.</a:t>
            </a:r>
            <a:endParaRPr lang="en-US" sz="1600" b="1" u="sng" dirty="0">
              <a:solidFill>
                <a:schemeClr val="accent2"/>
              </a:solidFill>
              <a:latin typeface="Salesforce Sans"/>
              <a:cs typeface="Salesforce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AEED07-5F21-CEE5-A79F-50B419C01588}"/>
              </a:ext>
            </a:extLst>
          </p:cNvPr>
          <p:cNvSpPr txBox="1"/>
          <p:nvPr/>
        </p:nvSpPr>
        <p:spPr>
          <a:xfrm>
            <a:off x="8967164" y="1855279"/>
            <a:ext cx="1692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b="1" dirty="0">
                <a:solidFill>
                  <a:schemeClr val="accent2"/>
                </a:solidFill>
                <a:latin typeface="Salesforce Sans"/>
                <a:cs typeface="Salesforce Sans"/>
              </a:rPr>
              <a:t>3. Relationships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1E8FAE-6DB5-DA6A-D65B-310F17590522}"/>
              </a:ext>
            </a:extLst>
          </p:cNvPr>
          <p:cNvSpPr txBox="1"/>
          <p:nvPr/>
        </p:nvSpPr>
        <p:spPr>
          <a:xfrm>
            <a:off x="5044146" y="1961960"/>
            <a:ext cx="165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b="1" dirty="0">
                <a:solidFill>
                  <a:schemeClr val="accent2"/>
                </a:solidFill>
                <a:latin typeface="Salesforce Sans"/>
                <a:cs typeface="Salesforce Sans"/>
              </a:rPr>
              <a:t>3. Page Layouts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3B12A5-ED8D-5EE9-514C-8E9FCC689D26}"/>
              </a:ext>
            </a:extLst>
          </p:cNvPr>
          <p:cNvSpPr txBox="1"/>
          <p:nvPr/>
        </p:nvSpPr>
        <p:spPr>
          <a:xfrm>
            <a:off x="10490181" y="3475166"/>
            <a:ext cx="1816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accent2"/>
                </a:solidFill>
                <a:latin typeface="Salesforce Sans"/>
              </a:rPr>
              <a:t>6. Workflows and Triggers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C7D46B-6307-F38E-CB66-C1CCB00B1A57}"/>
              </a:ext>
            </a:extLst>
          </p:cNvPr>
          <p:cNvCxnSpPr>
            <a:cxnSpLocks/>
          </p:cNvCxnSpPr>
          <p:nvPr/>
        </p:nvCxnSpPr>
        <p:spPr>
          <a:xfrm>
            <a:off x="3499766" y="1507238"/>
            <a:ext cx="0" cy="1921762"/>
          </a:xfrm>
          <a:prstGeom prst="straightConnector1">
            <a:avLst/>
          </a:prstGeom>
          <a:ln w="19050" cmpd="sng">
            <a:solidFill>
              <a:srgbClr val="04A1E0"/>
            </a:solidFill>
            <a:headEnd type="none" w="med" len="med"/>
            <a:tailEnd type="triangle"/>
          </a:ln>
          <a:scene3d>
            <a:camera prst="orthographicFront"/>
            <a:lightRig rig="threePt" dir="t"/>
          </a:scene3d>
          <a:sp3d>
            <a:bevelT w="127000" h="114300"/>
            <a:bevelB w="254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706C25F-0B88-E426-E300-64F1D9A2343B}"/>
              </a:ext>
            </a:extLst>
          </p:cNvPr>
          <p:cNvCxnSpPr>
            <a:cxnSpLocks/>
          </p:cNvCxnSpPr>
          <p:nvPr/>
        </p:nvCxnSpPr>
        <p:spPr>
          <a:xfrm>
            <a:off x="7923485" y="1523311"/>
            <a:ext cx="0" cy="1993108"/>
          </a:xfrm>
          <a:prstGeom prst="straightConnector1">
            <a:avLst/>
          </a:prstGeom>
          <a:ln w="19050" cmpd="sng">
            <a:solidFill>
              <a:srgbClr val="04A1E0"/>
            </a:solidFill>
            <a:headEnd type="none" w="med" len="med"/>
            <a:tailEnd type="triangle"/>
          </a:ln>
          <a:scene3d>
            <a:camera prst="orthographicFront"/>
            <a:lightRig rig="threePt" dir="t"/>
          </a:scene3d>
          <a:sp3d>
            <a:bevelT w="127000" h="114300"/>
            <a:bevelB w="254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B73BEE-1300-AD04-2A37-8EBC6F0B2011}"/>
              </a:ext>
            </a:extLst>
          </p:cNvPr>
          <p:cNvCxnSpPr/>
          <p:nvPr/>
        </p:nvCxnSpPr>
        <p:spPr>
          <a:xfrm>
            <a:off x="9844961" y="1507236"/>
            <a:ext cx="0" cy="408743"/>
          </a:xfrm>
          <a:prstGeom prst="straightConnector1">
            <a:avLst/>
          </a:prstGeom>
          <a:ln w="19050" cmpd="sng">
            <a:solidFill>
              <a:srgbClr val="04A1E0"/>
            </a:solidFill>
            <a:headEnd type="none" w="med" len="med"/>
            <a:tailEnd type="triangle"/>
          </a:ln>
          <a:scene3d>
            <a:camera prst="orthographicFront"/>
            <a:lightRig rig="threePt" dir="t"/>
          </a:scene3d>
          <a:sp3d>
            <a:bevelT w="127000" h="114300"/>
            <a:bevelB w="254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C0950AE-7A33-D94D-09BC-9617663B25CE}"/>
              </a:ext>
            </a:extLst>
          </p:cNvPr>
          <p:cNvSpPr txBox="1"/>
          <p:nvPr/>
        </p:nvSpPr>
        <p:spPr>
          <a:xfrm>
            <a:off x="6753571" y="3794270"/>
            <a:ext cx="2438674" cy="833335"/>
          </a:xfrm>
          <a:prstGeom prst="rect">
            <a:avLst/>
          </a:prstGeom>
          <a:noFill/>
          <a:ln>
            <a:solidFill>
              <a:srgbClr val="83D1F1"/>
            </a:solidFill>
          </a:ln>
          <a:scene3d>
            <a:camera prst="orthographicFront"/>
            <a:lightRig rig="threePt" dir="t"/>
          </a:scene3d>
          <a:sp3d>
            <a:bevelT w="146050" h="146050"/>
          </a:sp3d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accent2"/>
                </a:solidFill>
                <a:cs typeface="Salesforce Sans"/>
              </a:rPr>
              <a:t>Ensure that data entered the object meets certain criteria.</a:t>
            </a:r>
            <a:endParaRPr lang="en-US" sz="1600" b="1" u="sng" dirty="0">
              <a:solidFill>
                <a:schemeClr val="accent2"/>
              </a:solidFill>
              <a:latin typeface="Salesforce Sans"/>
              <a:cs typeface="Salesforce San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DF9FB6-488E-CC06-505B-E1362457B353}"/>
              </a:ext>
            </a:extLst>
          </p:cNvPr>
          <p:cNvSpPr txBox="1"/>
          <p:nvPr/>
        </p:nvSpPr>
        <p:spPr>
          <a:xfrm>
            <a:off x="8684574" y="2267557"/>
            <a:ext cx="2438674" cy="1077218"/>
          </a:xfrm>
          <a:prstGeom prst="rect">
            <a:avLst/>
          </a:prstGeom>
          <a:noFill/>
          <a:ln>
            <a:solidFill>
              <a:srgbClr val="83D1F1"/>
            </a:solidFill>
          </a:ln>
          <a:scene3d>
            <a:camera prst="orthographicFront"/>
            <a:lightRig rig="threePt" dir="t"/>
          </a:scene3d>
          <a:sp3d>
            <a:bevelT w="146050" h="146050"/>
          </a:sp3d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accent2"/>
                </a:solidFill>
                <a:cs typeface="Salesforce Sans"/>
              </a:rPr>
              <a:t>Connections between objects, which can be one-to-many, many-to-many, or one-to-one.</a:t>
            </a:r>
            <a:endParaRPr lang="en-US" sz="1600" b="1" u="sng" dirty="0">
              <a:solidFill>
                <a:schemeClr val="accent2"/>
              </a:solidFill>
              <a:latin typeface="Salesforce Sans"/>
              <a:cs typeface="Salesforce San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B3478F-D3D6-D18D-3A45-956B7384701F}"/>
              </a:ext>
            </a:extLst>
          </p:cNvPr>
          <p:cNvSpPr txBox="1"/>
          <p:nvPr/>
        </p:nvSpPr>
        <p:spPr>
          <a:xfrm>
            <a:off x="10153163" y="4085291"/>
            <a:ext cx="1940170" cy="1077218"/>
          </a:xfrm>
          <a:prstGeom prst="rect">
            <a:avLst/>
          </a:prstGeom>
          <a:noFill/>
          <a:ln>
            <a:solidFill>
              <a:srgbClr val="83D1F1"/>
            </a:solidFill>
          </a:ln>
          <a:scene3d>
            <a:camera prst="orthographicFront"/>
            <a:lightRig rig="threePt" dir="t"/>
          </a:scene3d>
          <a:sp3d>
            <a:bevelT w="146050" h="146050"/>
          </a:sp3d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accent2"/>
                </a:solidFill>
                <a:cs typeface="Salesforce Sans"/>
              </a:rPr>
              <a:t>Automate processes and actions based on changes to records in the object.</a:t>
            </a:r>
            <a:endParaRPr lang="en-US" sz="1600" b="1" u="sng" dirty="0">
              <a:solidFill>
                <a:schemeClr val="accent2"/>
              </a:solidFill>
              <a:latin typeface="Salesforce Sans"/>
              <a:cs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2106736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F48B25-8390-01E3-CA35-8B312BDC3A8F}"/>
              </a:ext>
            </a:extLst>
          </p:cNvPr>
          <p:cNvSpPr txBox="1"/>
          <p:nvPr/>
        </p:nvSpPr>
        <p:spPr>
          <a:xfrm>
            <a:off x="219189" y="323041"/>
            <a:ext cx="14029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2800" b="1" u="sng" dirty="0">
                <a:solidFill>
                  <a:schemeClr val="accent2"/>
                </a:solidFill>
                <a:latin typeface="Salesforce Sans"/>
                <a:cs typeface="Salesforce Sans"/>
              </a:rPr>
              <a:t>1. Fields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E7BBC6-0377-D112-BD8F-3C2FFEC36D2C}"/>
              </a:ext>
            </a:extLst>
          </p:cNvPr>
          <p:cNvSpPr txBox="1"/>
          <p:nvPr/>
        </p:nvSpPr>
        <p:spPr>
          <a:xfrm>
            <a:off x="262841" y="846260"/>
            <a:ext cx="5977321" cy="4216539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w="146050" h="146050"/>
          </a:sp3d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accent2"/>
                </a:solidFill>
                <a:latin typeface="Salesforce Sans"/>
                <a:cs typeface="Arial" panose="020B0604020202020204" pitchFamily="34" charset="0"/>
              </a:rPr>
              <a:t>Standard Fields</a:t>
            </a:r>
            <a:r>
              <a:rPr lang="en-US" sz="1600" b="1" dirty="0">
                <a:solidFill>
                  <a:schemeClr val="accent2"/>
                </a:solidFill>
                <a:cs typeface="Arial" panose="020B0604020202020204" pitchFamily="34" charset="0"/>
              </a:rPr>
              <a:t>:</a:t>
            </a:r>
          </a:p>
          <a:p>
            <a:pPr marL="285750" indent="-28575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cs typeface="Arial" panose="020B0604020202020204" pitchFamily="34" charset="0"/>
              </a:rPr>
              <a:t>Field that are created at the time of the creation of an object. </a:t>
            </a:r>
          </a:p>
          <a:p>
            <a:pPr marL="285750" indent="-28575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cs typeface="Arial" panose="020B0604020202020204" pitchFamily="34" charset="0"/>
              </a:rPr>
              <a:t>There are four standard fields in every custom object that are Created By, Last Modified By, Owner and the field name</a:t>
            </a:r>
          </a:p>
          <a:p>
            <a:pPr marL="285750" indent="-28575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cs typeface="Arial" panose="020B0604020202020204" pitchFamily="34" charset="0"/>
              </a:rPr>
              <a:t>These fields cannot be deleted or edited, and they are always required.</a:t>
            </a:r>
          </a:p>
          <a:p>
            <a:pPr marL="285750" indent="-28575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cs typeface="Arial" panose="020B0604020202020204" pitchFamily="34" charset="0"/>
              </a:rPr>
              <a:t>For standard objects, the fields which are present by default in them and cannot be deleted from standard objects are standard fields</a:t>
            </a:r>
          </a:p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1600" b="1" dirty="0">
                <a:solidFill>
                  <a:schemeClr val="accent2"/>
                </a:solidFill>
                <a:latin typeface="Salesforce Sans"/>
                <a:cs typeface="Arial" panose="020B0604020202020204" pitchFamily="34" charset="0"/>
              </a:rPr>
              <a:t>Custom Fields: </a:t>
            </a:r>
          </a:p>
          <a:p>
            <a:pPr marL="285750" indent="-28575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cs typeface="Arial" panose="020B0604020202020204" pitchFamily="34" charset="0"/>
              </a:rPr>
              <a:t>The Custom fields which are created by the user to meet the</a:t>
            </a:r>
          </a:p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accent2"/>
                </a:solidFill>
                <a:cs typeface="Arial" panose="020B0604020202020204" pitchFamily="34" charset="0"/>
              </a:rPr>
              <a:t>business requirements of any organization. </a:t>
            </a:r>
          </a:p>
          <a:p>
            <a:pPr marL="285750" indent="-28575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cs typeface="Arial" panose="020B0604020202020204" pitchFamily="34" charset="0"/>
              </a:rPr>
              <a:t>They may or may not be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C7F2DA-D6BE-3859-BA9A-4A4EA788913B}"/>
              </a:ext>
            </a:extLst>
          </p:cNvPr>
          <p:cNvSpPr txBox="1"/>
          <p:nvPr/>
        </p:nvSpPr>
        <p:spPr>
          <a:xfrm>
            <a:off x="6847271" y="862135"/>
            <a:ext cx="2995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b="1" dirty="0">
                <a:solidFill>
                  <a:schemeClr val="accent2"/>
                </a:solidFill>
                <a:latin typeface="Salesforce Sans"/>
                <a:cs typeface="Salesforce Sans"/>
              </a:rPr>
              <a:t>Field Data Types in Salesforce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62B0CF-D2C1-57BE-7DD1-2BB7494FE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947" y="1339356"/>
            <a:ext cx="7046181" cy="379952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53697B-A4D2-650F-78BD-956A13142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89" y="5278056"/>
            <a:ext cx="8122067" cy="1467368"/>
          </a:xfrm>
          <a:prstGeom prst="rect">
            <a:avLst/>
          </a:prstGeom>
          <a:solidFill>
            <a:srgbClr val="F5FAFD"/>
          </a:solidFill>
          <a:scene3d>
            <a:camera prst="orthographicFront">
              <a:rot lat="0" lon="0" rev="0"/>
            </a:camera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14409020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F48B25-8390-01E3-CA35-8B312BDC3A8F}"/>
              </a:ext>
            </a:extLst>
          </p:cNvPr>
          <p:cNvSpPr txBox="1"/>
          <p:nvPr/>
        </p:nvSpPr>
        <p:spPr>
          <a:xfrm>
            <a:off x="159229" y="2510773"/>
            <a:ext cx="413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2800" b="1" u="sng" dirty="0">
                <a:solidFill>
                  <a:schemeClr val="accent2"/>
                </a:solidFill>
                <a:latin typeface="Salesforce Sans"/>
                <a:cs typeface="Salesforce Sans"/>
              </a:rPr>
              <a:t>Relationships in Salesforce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E7BBC6-0377-D112-BD8F-3C2FFEC36D2C}"/>
              </a:ext>
            </a:extLst>
          </p:cNvPr>
          <p:cNvSpPr txBox="1"/>
          <p:nvPr/>
        </p:nvSpPr>
        <p:spPr>
          <a:xfrm>
            <a:off x="217356" y="3033995"/>
            <a:ext cx="11752394" cy="946413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w="146050" h="146050"/>
          </a:sp3d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cs typeface="Arial" panose="020B0604020202020204" pitchFamily="34" charset="0"/>
              </a:rPr>
              <a:t>Using relationships, we can link objects with each other, and we can make connections and display data about other related objects</a:t>
            </a:r>
            <a:r>
              <a:rPr lang="en-US" sz="1600" b="1" dirty="0">
                <a:solidFill>
                  <a:schemeClr val="accent2"/>
                </a:solidFill>
                <a:cs typeface="Arial" panose="020B0604020202020204" pitchFamily="34" charset="0"/>
              </a:rPr>
              <a:t>.</a:t>
            </a:r>
          </a:p>
          <a:p>
            <a:pPr marL="285750" indent="-28575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cs typeface="Arial" panose="020B0604020202020204" pitchFamily="34" charset="0"/>
              </a:rPr>
              <a:t>To create relationships between two objects, we use relationship fields. The field is created on the many side object, and it is related to the one-side object.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C7F2DA-D6BE-3859-BA9A-4A4EA788913B}"/>
              </a:ext>
            </a:extLst>
          </p:cNvPr>
          <p:cNvSpPr txBox="1"/>
          <p:nvPr/>
        </p:nvSpPr>
        <p:spPr>
          <a:xfrm>
            <a:off x="5678149" y="3795742"/>
            <a:ext cx="3905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b="1" dirty="0">
                <a:solidFill>
                  <a:schemeClr val="accent2"/>
                </a:solidFill>
                <a:latin typeface="Salesforce Sans"/>
                <a:cs typeface="Salesforce Sans"/>
              </a:rPr>
              <a:t>Relationships (Master-Detail vs Lookup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D73816-5046-8F7E-026F-4FEF2B5DD44A}"/>
              </a:ext>
            </a:extLst>
          </p:cNvPr>
          <p:cNvSpPr txBox="1"/>
          <p:nvPr/>
        </p:nvSpPr>
        <p:spPr>
          <a:xfrm>
            <a:off x="217357" y="295984"/>
            <a:ext cx="3722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2800" b="1" u="sng" dirty="0">
                <a:solidFill>
                  <a:schemeClr val="accent2"/>
                </a:solidFill>
                <a:latin typeface="Salesforce Sans"/>
                <a:cs typeface="Salesforce Sans"/>
              </a:rPr>
              <a:t>Roll Up summary fields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1A2AAF-24ED-778E-353A-FB7A329AC74D}"/>
              </a:ext>
            </a:extLst>
          </p:cNvPr>
          <p:cNvSpPr txBox="1"/>
          <p:nvPr/>
        </p:nvSpPr>
        <p:spPr>
          <a:xfrm>
            <a:off x="217357" y="884262"/>
            <a:ext cx="11302585" cy="130805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w="146050" h="146050"/>
          </a:sp3d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cs typeface="Arial" panose="020B0604020202020204" pitchFamily="34" charset="0"/>
              </a:rPr>
              <a:t>These can be used to display the sum, maximum, and minimum value of a field in a related list, also the count of all the records listed in a related list. </a:t>
            </a:r>
          </a:p>
          <a:p>
            <a:pPr marL="285750" indent="-28575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cs typeface="Arial" panose="020B0604020202020204" pitchFamily="34" charset="0"/>
              </a:rPr>
              <a:t>They are only available to master objects in a Master-Detail Relationship.</a:t>
            </a:r>
          </a:p>
          <a:p>
            <a:pPr marL="285750" indent="-28575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cs typeface="Arial" panose="020B0604020202020204" pitchFamily="34" charset="0"/>
              </a:rPr>
              <a:t> After creating a Roll-Up Summary Field on an object, the Master-Detail Relationship cannot be converted into a lookup relationship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1E37C7-396F-F0C9-A9CD-FC3382C43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660" y="4128677"/>
            <a:ext cx="6874585" cy="2704569"/>
          </a:xfrm>
          <a:prstGeom prst="rect">
            <a:avLst/>
          </a:prstGeom>
          <a:scene3d>
            <a:camera prst="orthographicFront">
              <a:rot lat="21056701" lon="1520259" rev="21344275"/>
            </a:camera>
            <a:lightRig rig="threePt" dir="t"/>
          </a:scene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B872FE-EC56-6A16-A44D-0BE5021CFEA0}"/>
              </a:ext>
            </a:extLst>
          </p:cNvPr>
          <p:cNvSpPr txBox="1"/>
          <p:nvPr/>
        </p:nvSpPr>
        <p:spPr>
          <a:xfrm>
            <a:off x="217356" y="4108981"/>
            <a:ext cx="351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b="1" u="sng" dirty="0">
                <a:solidFill>
                  <a:schemeClr val="accent2"/>
                </a:solidFill>
                <a:latin typeface="Salesforce Sans"/>
                <a:cs typeface="Salesforce Sans"/>
              </a:rPr>
              <a:t>Types of relationships in Salesforce</a:t>
            </a:r>
          </a:p>
        </p:txBody>
      </p:sp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5F76AB21-C17F-0449-C717-CCCFD81406DA}"/>
              </a:ext>
            </a:extLst>
          </p:cNvPr>
          <p:cNvSpPr/>
          <p:nvPr/>
        </p:nvSpPr>
        <p:spPr>
          <a:xfrm>
            <a:off x="339818" y="4720095"/>
            <a:ext cx="1942785" cy="571072"/>
          </a:xfrm>
          <a:prstGeom prst="cloudCallout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atin typeface="Salesforce Sans"/>
                <a:cs typeface="Salesforce Sans"/>
              </a:rPr>
              <a:t>1. Master Detail</a:t>
            </a:r>
          </a:p>
        </p:txBody>
      </p:sp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4BF0B317-D0A1-4857-2398-847EC2B6DCB3}"/>
              </a:ext>
            </a:extLst>
          </p:cNvPr>
          <p:cNvSpPr/>
          <p:nvPr/>
        </p:nvSpPr>
        <p:spPr>
          <a:xfrm>
            <a:off x="339818" y="5684916"/>
            <a:ext cx="2143761" cy="675228"/>
          </a:xfrm>
          <a:prstGeom prst="cloudCallout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atin typeface="Salesforce Sans"/>
                <a:cs typeface="Salesforce Sans"/>
              </a:rPr>
              <a:t>2. Lookup</a:t>
            </a:r>
          </a:p>
        </p:txBody>
      </p:sp>
    </p:spTree>
    <p:extLst>
      <p:ext uri="{BB962C8B-B14F-4D97-AF65-F5344CB8AC3E}">
        <p14:creationId xmlns:p14="http://schemas.microsoft.com/office/powerpoint/2010/main" val="25607877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F48B25-8390-01E3-CA35-8B312BDC3A8F}"/>
              </a:ext>
            </a:extLst>
          </p:cNvPr>
          <p:cNvSpPr txBox="1"/>
          <p:nvPr/>
        </p:nvSpPr>
        <p:spPr>
          <a:xfrm>
            <a:off x="217356" y="213019"/>
            <a:ext cx="2046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2800" b="1" u="sng" dirty="0">
                <a:solidFill>
                  <a:schemeClr val="accent2"/>
                </a:solidFill>
                <a:latin typeface="Salesforce Sans"/>
                <a:cs typeface="Salesforce Sans"/>
              </a:rPr>
              <a:t>Hierarchical: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E7BBC6-0377-D112-BD8F-3C2FFEC36D2C}"/>
              </a:ext>
            </a:extLst>
          </p:cNvPr>
          <p:cNvSpPr txBox="1"/>
          <p:nvPr/>
        </p:nvSpPr>
        <p:spPr>
          <a:xfrm>
            <a:off x="205775" y="769698"/>
            <a:ext cx="11752394" cy="1061829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w="146050" h="146050"/>
          </a:sp3d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cs typeface="Arial" panose="020B0604020202020204" pitchFamily="34" charset="0"/>
              </a:rPr>
              <a:t>A special lookup relationship is available for only the user object. </a:t>
            </a:r>
          </a:p>
          <a:p>
            <a:pPr marL="285750" indent="-28575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cs typeface="Arial" panose="020B0604020202020204" pitchFamily="34" charset="0"/>
              </a:rPr>
              <a:t>It lets users use a lookup field to associate one user with another user.</a:t>
            </a:r>
          </a:p>
          <a:p>
            <a:pPr marL="285750" indent="-28575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cs typeface="Arial" panose="020B0604020202020204" pitchFamily="34" charset="0"/>
              </a:rPr>
              <a:t>For example, You can create a custom hierarchical relationship field to store each user’s direct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D73816-5046-8F7E-026F-4FEF2B5DD44A}"/>
              </a:ext>
            </a:extLst>
          </p:cNvPr>
          <p:cNvSpPr txBox="1"/>
          <p:nvPr/>
        </p:nvSpPr>
        <p:spPr>
          <a:xfrm>
            <a:off x="217356" y="3558135"/>
            <a:ext cx="2439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2800" b="1" u="sng" dirty="0">
                <a:solidFill>
                  <a:schemeClr val="accent2"/>
                </a:solidFill>
                <a:latin typeface="Salesforce Sans"/>
                <a:cs typeface="Salesforce Sans"/>
              </a:rPr>
              <a:t>Many to Many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1A2AAF-24ED-778E-353A-FB7A329AC74D}"/>
              </a:ext>
            </a:extLst>
          </p:cNvPr>
          <p:cNvSpPr txBox="1"/>
          <p:nvPr/>
        </p:nvSpPr>
        <p:spPr>
          <a:xfrm>
            <a:off x="205775" y="4081355"/>
            <a:ext cx="11302585" cy="946413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w="146050" h="146050"/>
          </a:sp3d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cs typeface="Arial" panose="020B0604020202020204" pitchFamily="34" charset="0"/>
              </a:rPr>
              <a:t>It allows each record of one object to be linked to multiple records from another object and vice versa.</a:t>
            </a:r>
          </a:p>
          <a:p>
            <a:pPr marL="285750" indent="-28575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cs typeface="Arial" panose="020B0604020202020204" pitchFamily="34" charset="0"/>
              </a:rPr>
              <a:t>To create a many-to-many relationship, simply create a custom junction object with two master-detail relationship fields, each linking to the objects needed to relate.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3023D0-DFB9-6682-3E3D-2979EADDBE63}"/>
              </a:ext>
            </a:extLst>
          </p:cNvPr>
          <p:cNvSpPr txBox="1"/>
          <p:nvPr/>
        </p:nvSpPr>
        <p:spPr>
          <a:xfrm>
            <a:off x="217356" y="2203342"/>
            <a:ext cx="837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2800" b="1" u="sng" dirty="0">
                <a:solidFill>
                  <a:schemeClr val="accent2"/>
                </a:solidFill>
                <a:latin typeface="Salesforce Sans"/>
                <a:cs typeface="Salesforce Sans"/>
              </a:rPr>
              <a:t>Self: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B41ED-5482-DFCC-709E-5219A33B1F3A}"/>
              </a:ext>
            </a:extLst>
          </p:cNvPr>
          <p:cNvSpPr txBox="1"/>
          <p:nvPr/>
        </p:nvSpPr>
        <p:spPr>
          <a:xfrm>
            <a:off x="205775" y="2748549"/>
            <a:ext cx="11752394" cy="338554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w="146050" h="146050"/>
          </a:sp3d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cs typeface="Arial" panose="020B0604020202020204" pitchFamily="34" charset="0"/>
              </a:rPr>
              <a:t>When an object has a lookup with itself, it is a self-relationship</a:t>
            </a:r>
          </a:p>
        </p:txBody>
      </p:sp>
    </p:spTree>
    <p:extLst>
      <p:ext uri="{BB962C8B-B14F-4D97-AF65-F5344CB8AC3E}">
        <p14:creationId xmlns:p14="http://schemas.microsoft.com/office/powerpoint/2010/main" val="13960217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C18283-9EAF-18D9-FEDD-2E9AECF9BC1A}"/>
              </a:ext>
            </a:extLst>
          </p:cNvPr>
          <p:cNvSpPr txBox="1"/>
          <p:nvPr/>
        </p:nvSpPr>
        <p:spPr>
          <a:xfrm>
            <a:off x="307129" y="819025"/>
            <a:ext cx="70116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accent2"/>
                </a:solidFill>
                <a:latin typeface="Salesforce Sans"/>
                <a:cs typeface="Salesforce Sans"/>
              </a:rPr>
              <a:t>Micro businesses company want to track their job applications.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829C9-6D43-7469-248A-D721A1251396}"/>
              </a:ext>
            </a:extLst>
          </p:cNvPr>
          <p:cNvSpPr txBox="1"/>
          <p:nvPr/>
        </p:nvSpPr>
        <p:spPr>
          <a:xfrm>
            <a:off x="4165474" y="5012033"/>
            <a:ext cx="2146507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Application Number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Job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Contact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Resume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Open to relocation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Estimated Joining Date</a:t>
            </a:r>
          </a:p>
          <a:p>
            <a:pPr>
              <a:spcBef>
                <a:spcPts val="300"/>
              </a:spcBef>
              <a:spcAft>
                <a:spcPts val="600"/>
              </a:spcAft>
            </a:pPr>
            <a:endParaRPr lang="en-US" b="1" dirty="0">
              <a:solidFill>
                <a:schemeClr val="accent2"/>
              </a:solidFill>
              <a:latin typeface="Salesforce Sans"/>
              <a:cs typeface="Salesforce San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D8D8B5-7BFB-FD0E-14ED-9C57B8BECD5D}"/>
              </a:ext>
            </a:extLst>
          </p:cNvPr>
          <p:cNvSpPr txBox="1"/>
          <p:nvPr/>
        </p:nvSpPr>
        <p:spPr>
          <a:xfrm>
            <a:off x="239166" y="173661"/>
            <a:ext cx="5207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2800" b="1" u="sng" dirty="0">
                <a:solidFill>
                  <a:schemeClr val="tx2">
                    <a:lumMod val="50000"/>
                  </a:schemeClr>
                </a:solidFill>
                <a:latin typeface="Salesforce Sans"/>
                <a:cs typeface="Arial" panose="020B0604020202020204" pitchFamily="34" charset="0"/>
              </a:rPr>
              <a:t>Data Modelling (Job Applications)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073768D-5DA7-4190-15E3-420F9CBBA889}"/>
              </a:ext>
            </a:extLst>
          </p:cNvPr>
          <p:cNvSpPr/>
          <p:nvPr/>
        </p:nvSpPr>
        <p:spPr>
          <a:xfrm>
            <a:off x="4617578" y="1811392"/>
            <a:ext cx="1396314" cy="523220"/>
          </a:xfrm>
          <a:prstGeom prst="roundRect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Salesforce Sans"/>
                <a:cs typeface="Salesforce Sans"/>
              </a:rPr>
              <a:t>Company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0B8D768-43EB-21EF-E4D3-1AE15B9C1B86}"/>
              </a:ext>
            </a:extLst>
          </p:cNvPr>
          <p:cNvSpPr/>
          <p:nvPr/>
        </p:nvSpPr>
        <p:spPr>
          <a:xfrm>
            <a:off x="7273153" y="3131717"/>
            <a:ext cx="1606109" cy="384502"/>
          </a:xfrm>
          <a:prstGeom prst="roundRect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Salesforce Sans"/>
                <a:cs typeface="Salesforce Sans"/>
              </a:rPr>
              <a:t>Job Openings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418A26D-3F75-6BF4-6B5F-9800C6240527}"/>
              </a:ext>
            </a:extLst>
          </p:cNvPr>
          <p:cNvSpPr/>
          <p:nvPr/>
        </p:nvSpPr>
        <p:spPr>
          <a:xfrm>
            <a:off x="5062421" y="4488813"/>
            <a:ext cx="1396314" cy="523220"/>
          </a:xfrm>
          <a:prstGeom prst="roundRect">
            <a:avLst/>
          </a:prstGeom>
          <a:solidFill>
            <a:srgbClr val="009DDC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Salesforce Sans"/>
                <a:cs typeface="Salesforce Sans"/>
              </a:rPr>
              <a:t>Applications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2AAA906-9545-477C-25D1-A7FC279982D7}"/>
              </a:ext>
            </a:extLst>
          </p:cNvPr>
          <p:cNvSpPr/>
          <p:nvPr/>
        </p:nvSpPr>
        <p:spPr>
          <a:xfrm>
            <a:off x="2443192" y="3390009"/>
            <a:ext cx="1396314" cy="523220"/>
          </a:xfrm>
          <a:prstGeom prst="roundRect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Salesforce Sans"/>
                <a:cs typeface="Salesforce Sans"/>
              </a:rPr>
              <a:t>Contacts</a:t>
            </a:r>
          </a:p>
        </p:txBody>
      </p:sp>
      <p:sp>
        <p:nvSpPr>
          <p:cNvPr id="25" name="Arrow: Bent 24">
            <a:extLst>
              <a:ext uri="{FF2B5EF4-FFF2-40B4-BE49-F238E27FC236}">
                <a16:creationId xmlns:a16="http://schemas.microsoft.com/office/drawing/2014/main" id="{EA918008-DBEB-5E98-4781-9A6C7EBF3587}"/>
              </a:ext>
            </a:extLst>
          </p:cNvPr>
          <p:cNvSpPr/>
          <p:nvPr/>
        </p:nvSpPr>
        <p:spPr>
          <a:xfrm flipH="1">
            <a:off x="6029861" y="2017384"/>
            <a:ext cx="1915533" cy="1047091"/>
          </a:xfrm>
          <a:prstGeom prst="bentArrow">
            <a:avLst>
              <a:gd name="adj1" fmla="val 8629"/>
              <a:gd name="adj2" fmla="val 7849"/>
              <a:gd name="adj3" fmla="val 25000"/>
              <a:gd name="adj4" fmla="val 23688"/>
            </a:avLst>
          </a:prstGeom>
          <a:solidFill>
            <a:schemeClr val="tx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Salesforce Sans"/>
              <a:cs typeface="Salesforce Sans"/>
            </a:endParaRPr>
          </a:p>
        </p:txBody>
      </p:sp>
      <p:sp>
        <p:nvSpPr>
          <p:cNvPr id="26" name="Arrow: Bent 25">
            <a:extLst>
              <a:ext uri="{FF2B5EF4-FFF2-40B4-BE49-F238E27FC236}">
                <a16:creationId xmlns:a16="http://schemas.microsoft.com/office/drawing/2014/main" id="{4D4F7EC6-DD4D-F3F3-CA3D-744C4730046D}"/>
              </a:ext>
            </a:extLst>
          </p:cNvPr>
          <p:cNvSpPr/>
          <p:nvPr/>
        </p:nvSpPr>
        <p:spPr>
          <a:xfrm rot="5400000" flipH="1">
            <a:off x="6597571" y="3512782"/>
            <a:ext cx="1257155" cy="1534828"/>
          </a:xfrm>
          <a:prstGeom prst="bentArrow">
            <a:avLst>
              <a:gd name="adj1" fmla="val 8629"/>
              <a:gd name="adj2" fmla="val 7849"/>
              <a:gd name="adj3" fmla="val 25000"/>
              <a:gd name="adj4" fmla="val 17211"/>
            </a:avLst>
          </a:prstGeom>
          <a:solidFill>
            <a:schemeClr val="tx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Salesforce Sans"/>
              <a:cs typeface="Salesforce Sans"/>
            </a:endParaRPr>
          </a:p>
        </p:txBody>
      </p:sp>
      <p:sp>
        <p:nvSpPr>
          <p:cNvPr id="27" name="Arrow: Bent 26">
            <a:extLst>
              <a:ext uri="{FF2B5EF4-FFF2-40B4-BE49-F238E27FC236}">
                <a16:creationId xmlns:a16="http://schemas.microsoft.com/office/drawing/2014/main" id="{451911A5-95B5-D30B-63CC-8739237D2A25}"/>
              </a:ext>
            </a:extLst>
          </p:cNvPr>
          <p:cNvSpPr/>
          <p:nvPr/>
        </p:nvSpPr>
        <p:spPr>
          <a:xfrm rot="5400000" flipH="1" flipV="1">
            <a:off x="3509803" y="3381404"/>
            <a:ext cx="929527" cy="1993178"/>
          </a:xfrm>
          <a:prstGeom prst="bentArrow">
            <a:avLst>
              <a:gd name="adj1" fmla="val 10542"/>
              <a:gd name="adj2" fmla="val 14836"/>
              <a:gd name="adj3" fmla="val 25000"/>
              <a:gd name="adj4" fmla="val 23819"/>
            </a:avLst>
          </a:prstGeom>
          <a:solidFill>
            <a:schemeClr val="tx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Salesforce Sans"/>
              <a:cs typeface="Salesforce San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0E4AE1-8E63-BD4F-7FD1-02DDA4E631A5}"/>
              </a:ext>
            </a:extLst>
          </p:cNvPr>
          <p:cNvSpPr txBox="1"/>
          <p:nvPr/>
        </p:nvSpPr>
        <p:spPr>
          <a:xfrm>
            <a:off x="6549079" y="1678830"/>
            <a:ext cx="13963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accent2"/>
                </a:solidFill>
                <a:latin typeface="Salesforce Sans"/>
                <a:cs typeface="Salesforce Sans"/>
              </a:rPr>
              <a:t>Master-Detail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58FFE2-D601-9662-3FE3-DDAAB19D3A05}"/>
              </a:ext>
            </a:extLst>
          </p:cNvPr>
          <p:cNvSpPr txBox="1"/>
          <p:nvPr/>
        </p:nvSpPr>
        <p:spPr>
          <a:xfrm>
            <a:off x="6472022" y="4115464"/>
            <a:ext cx="13963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accent2"/>
                </a:solidFill>
                <a:latin typeface="Salesforce Sans"/>
                <a:cs typeface="Salesforce Sans"/>
              </a:rPr>
              <a:t>Master-Detail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CCB54A-CB7B-9DC6-8161-CA46E7F8B370}"/>
              </a:ext>
            </a:extLst>
          </p:cNvPr>
          <p:cNvSpPr txBox="1"/>
          <p:nvPr/>
        </p:nvSpPr>
        <p:spPr>
          <a:xfrm>
            <a:off x="3317926" y="4213803"/>
            <a:ext cx="13963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accent2"/>
                </a:solidFill>
                <a:latin typeface="Salesforce Sans"/>
                <a:cs typeface="Salesforce Sans"/>
              </a:rPr>
              <a:t>Master-Detail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D786AD-6285-0E23-1D03-48F95A3E7779}"/>
              </a:ext>
            </a:extLst>
          </p:cNvPr>
          <p:cNvSpPr txBox="1"/>
          <p:nvPr/>
        </p:nvSpPr>
        <p:spPr>
          <a:xfrm>
            <a:off x="3359795" y="1686929"/>
            <a:ext cx="1611359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Description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Address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Website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Phone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Ownership Type</a:t>
            </a:r>
          </a:p>
          <a:p>
            <a:pPr>
              <a:spcBef>
                <a:spcPts val="300"/>
              </a:spcBef>
              <a:spcAft>
                <a:spcPts val="600"/>
              </a:spcAft>
            </a:pPr>
            <a:endParaRPr lang="en-US" b="1" dirty="0">
              <a:solidFill>
                <a:schemeClr val="accent2"/>
              </a:solidFill>
              <a:latin typeface="Salesforce Sans"/>
              <a:cs typeface="Salesforce San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931CE0-A35E-092B-99B2-6826E8F33776}"/>
              </a:ext>
            </a:extLst>
          </p:cNvPr>
          <p:cNvSpPr txBox="1"/>
          <p:nvPr/>
        </p:nvSpPr>
        <p:spPr>
          <a:xfrm>
            <a:off x="8953263" y="2862193"/>
            <a:ext cx="1611359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Company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Role Overview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Location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Estimated Salary</a:t>
            </a:r>
          </a:p>
          <a:p>
            <a:pPr>
              <a:spcBef>
                <a:spcPts val="300"/>
              </a:spcBef>
              <a:spcAft>
                <a:spcPts val="600"/>
              </a:spcAft>
            </a:pPr>
            <a:endParaRPr lang="en-US" b="1" dirty="0">
              <a:solidFill>
                <a:schemeClr val="accent2"/>
              </a:solidFill>
              <a:latin typeface="Salesforce Sans"/>
              <a:cs typeface="Salesforce San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7F71E2D-7C99-6AE4-9D9D-40675A311C95}"/>
              </a:ext>
            </a:extLst>
          </p:cNvPr>
          <p:cNvSpPr txBox="1"/>
          <p:nvPr/>
        </p:nvSpPr>
        <p:spPr>
          <a:xfrm>
            <a:off x="8596866" y="5313017"/>
            <a:ext cx="2519024" cy="1485022"/>
          </a:xfrm>
          <a:prstGeom prst="rect">
            <a:avLst/>
          </a:prstGeom>
          <a:solidFill>
            <a:srgbClr val="8B7361">
              <a:alpha val="92000"/>
            </a:srgb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Salesforce Sans"/>
                <a:cs typeface="Salesforce Sans"/>
              </a:rPr>
              <a:t>Things to Learn:</a:t>
            </a:r>
          </a:p>
          <a:p>
            <a:pPr marL="342900" indent="-34290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Salesforce Sans"/>
                <a:cs typeface="Salesforce Sans"/>
              </a:rPr>
              <a:t>Create custom Objects</a:t>
            </a:r>
          </a:p>
          <a:p>
            <a:pPr marL="342900" indent="-34290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Salesforce Sans"/>
                <a:cs typeface="Salesforce Sans"/>
              </a:rPr>
              <a:t>Create Custom Fields</a:t>
            </a:r>
          </a:p>
          <a:p>
            <a:pPr marL="342900" indent="-34290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Salesforce Sans"/>
                <a:cs typeface="Salesforce Sans"/>
              </a:rPr>
              <a:t>Create relationships</a:t>
            </a:r>
          </a:p>
        </p:txBody>
      </p:sp>
      <p:sp>
        <p:nvSpPr>
          <p:cNvPr id="34" name="object 9">
            <a:extLst>
              <a:ext uri="{FF2B5EF4-FFF2-40B4-BE49-F238E27FC236}">
                <a16:creationId xmlns:a16="http://schemas.microsoft.com/office/drawing/2014/main" id="{F28470D7-FCDB-0228-C21C-1E143A3E2F6D}"/>
              </a:ext>
            </a:extLst>
          </p:cNvPr>
          <p:cNvSpPr/>
          <p:nvPr/>
        </p:nvSpPr>
        <p:spPr>
          <a:xfrm>
            <a:off x="10352042" y="4988069"/>
            <a:ext cx="2609619" cy="16962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914126"/>
            <a:endParaRPr sz="1799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79417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1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F48B25-8390-01E3-CA35-8B312BDC3A8F}"/>
              </a:ext>
            </a:extLst>
          </p:cNvPr>
          <p:cNvSpPr txBox="1"/>
          <p:nvPr/>
        </p:nvSpPr>
        <p:spPr>
          <a:xfrm>
            <a:off x="217356" y="213019"/>
            <a:ext cx="2601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2800" b="1" u="sng" dirty="0">
                <a:solidFill>
                  <a:schemeClr val="accent2"/>
                </a:solidFill>
                <a:latin typeface="Salesforce Sans"/>
                <a:cs typeface="Salesforce Sans"/>
              </a:rPr>
              <a:t>Schema Builder: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E7BBC6-0377-D112-BD8F-3C2FFEC36D2C}"/>
              </a:ext>
            </a:extLst>
          </p:cNvPr>
          <p:cNvSpPr txBox="1"/>
          <p:nvPr/>
        </p:nvSpPr>
        <p:spPr>
          <a:xfrm>
            <a:off x="276567" y="800576"/>
            <a:ext cx="10395366" cy="3477875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w="146050" h="146050"/>
          </a:sp3d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accent2"/>
                </a:solidFill>
                <a:cs typeface="Arial" panose="020B0604020202020204" pitchFamily="34" charset="0"/>
              </a:rPr>
              <a:t>It can be used to view existing schema and interactively add new custom objects, custom fields, and relationships, simply by dragging and dropping.</a:t>
            </a:r>
          </a:p>
          <a:p>
            <a:pPr>
              <a:spcBef>
                <a:spcPts val="300"/>
              </a:spcBef>
              <a:spcAft>
                <a:spcPts val="600"/>
              </a:spcAft>
            </a:pPr>
            <a:endParaRPr lang="en-US" sz="1600" dirty="0">
              <a:solidFill>
                <a:schemeClr val="accent2"/>
              </a:solidFill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accent2"/>
                </a:solidFill>
                <a:cs typeface="Arial" panose="020B0604020202020204" pitchFamily="34" charset="0"/>
              </a:rPr>
              <a:t>Schema Builder is enabled by default and lets administrators add the following to</a:t>
            </a:r>
          </a:p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accent2"/>
                </a:solidFill>
                <a:cs typeface="Arial" panose="020B0604020202020204" pitchFamily="34" charset="0"/>
              </a:rPr>
              <a:t>the schema:</a:t>
            </a:r>
          </a:p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accent2"/>
                </a:solidFill>
                <a:cs typeface="Arial" panose="020B0604020202020204" pitchFamily="34" charset="0"/>
              </a:rPr>
              <a:t>❖ Custom objects</a:t>
            </a:r>
          </a:p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accent2"/>
                </a:solidFill>
                <a:cs typeface="Arial" panose="020B0604020202020204" pitchFamily="34" charset="0"/>
              </a:rPr>
              <a:t>❖ Lookup relationships</a:t>
            </a:r>
          </a:p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accent2"/>
                </a:solidFill>
                <a:cs typeface="Arial" panose="020B0604020202020204" pitchFamily="34" charset="0"/>
              </a:rPr>
              <a:t>❖ Master-detail relationships</a:t>
            </a:r>
          </a:p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accent2"/>
                </a:solidFill>
                <a:cs typeface="Arial" panose="020B0604020202020204" pitchFamily="34" charset="0"/>
              </a:rPr>
              <a:t>❖ All custom fields except Geolocation</a:t>
            </a:r>
          </a:p>
          <a:p>
            <a:pPr>
              <a:spcBef>
                <a:spcPts val="300"/>
              </a:spcBef>
              <a:spcAft>
                <a:spcPts val="600"/>
              </a:spcAft>
            </a:pPr>
            <a:endParaRPr lang="en-US" sz="1600" dirty="0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DCA4D5-92E3-8DF2-5710-C0E50EEEB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425" y="2277782"/>
            <a:ext cx="8098353" cy="436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32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2D8D8B5-7BFB-FD0E-14ED-9C57B8BECD5D}"/>
              </a:ext>
            </a:extLst>
          </p:cNvPr>
          <p:cNvSpPr txBox="1"/>
          <p:nvPr/>
        </p:nvSpPr>
        <p:spPr>
          <a:xfrm>
            <a:off x="217840" y="237638"/>
            <a:ext cx="5597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2800" b="1" u="sng" dirty="0">
                <a:solidFill>
                  <a:schemeClr val="tx2">
                    <a:lumMod val="50000"/>
                  </a:schemeClr>
                </a:solidFill>
                <a:latin typeface="Salesforce Sans"/>
                <a:cs typeface="Arial" panose="020B0604020202020204" pitchFamily="34" charset="0"/>
              </a:rPr>
              <a:t>Data Modelling Example for Practice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073768D-5DA7-4190-15E3-420F9CBBA889}"/>
              </a:ext>
            </a:extLst>
          </p:cNvPr>
          <p:cNvSpPr/>
          <p:nvPr/>
        </p:nvSpPr>
        <p:spPr>
          <a:xfrm>
            <a:off x="1959718" y="2240569"/>
            <a:ext cx="1396314" cy="523220"/>
          </a:xfrm>
          <a:prstGeom prst="roundRect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Salesforce Sans"/>
                <a:cs typeface="Salesforce Sans"/>
              </a:rPr>
              <a:t>Property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0B8D768-43EB-21EF-E4D3-1AE15B9C1B86}"/>
              </a:ext>
            </a:extLst>
          </p:cNvPr>
          <p:cNvSpPr/>
          <p:nvPr/>
        </p:nvSpPr>
        <p:spPr>
          <a:xfrm>
            <a:off x="3576258" y="4140262"/>
            <a:ext cx="1606109" cy="384502"/>
          </a:xfrm>
          <a:prstGeom prst="roundRect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Salesforce Sans"/>
                <a:cs typeface="Salesforce Sans"/>
              </a:rPr>
              <a:t>Offers</a:t>
            </a:r>
          </a:p>
        </p:txBody>
      </p:sp>
      <p:sp>
        <p:nvSpPr>
          <p:cNvPr id="25" name="Arrow: Bent 24">
            <a:extLst>
              <a:ext uri="{FF2B5EF4-FFF2-40B4-BE49-F238E27FC236}">
                <a16:creationId xmlns:a16="http://schemas.microsoft.com/office/drawing/2014/main" id="{EA918008-DBEB-5E98-4781-9A6C7EBF3587}"/>
              </a:ext>
            </a:extLst>
          </p:cNvPr>
          <p:cNvSpPr/>
          <p:nvPr/>
        </p:nvSpPr>
        <p:spPr>
          <a:xfrm flipH="1">
            <a:off x="3372000" y="2446561"/>
            <a:ext cx="1007313" cy="1493094"/>
          </a:xfrm>
          <a:prstGeom prst="bentArrow">
            <a:avLst>
              <a:gd name="adj1" fmla="val 8629"/>
              <a:gd name="adj2" fmla="val 7849"/>
              <a:gd name="adj3" fmla="val 25000"/>
              <a:gd name="adj4" fmla="val 23688"/>
            </a:avLst>
          </a:prstGeom>
          <a:solidFill>
            <a:schemeClr val="tx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Salesforce Sans"/>
              <a:cs typeface="Salesforce San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0E4AE1-8E63-BD4F-7FD1-02DDA4E631A5}"/>
              </a:ext>
            </a:extLst>
          </p:cNvPr>
          <p:cNvSpPr txBox="1"/>
          <p:nvPr/>
        </p:nvSpPr>
        <p:spPr>
          <a:xfrm>
            <a:off x="3891219" y="2108007"/>
            <a:ext cx="13963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accent2"/>
                </a:solidFill>
                <a:latin typeface="Salesforce Sans"/>
                <a:cs typeface="Salesforce Sans"/>
              </a:rPr>
              <a:t>Master-Detail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D786AD-6285-0E23-1D03-48F95A3E7779}"/>
              </a:ext>
            </a:extLst>
          </p:cNvPr>
          <p:cNvSpPr txBox="1"/>
          <p:nvPr/>
        </p:nvSpPr>
        <p:spPr>
          <a:xfrm>
            <a:off x="533711" y="1967341"/>
            <a:ext cx="1611359" cy="1885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Property 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Price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Bedrooms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Bathrooms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Square Footage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Price/Square Ft.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Listed Date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Location</a:t>
            </a:r>
          </a:p>
          <a:p>
            <a:pPr>
              <a:spcBef>
                <a:spcPts val="300"/>
              </a:spcBef>
              <a:spcAft>
                <a:spcPts val="600"/>
              </a:spcAft>
            </a:pPr>
            <a:endParaRPr lang="en-US" b="1" dirty="0">
              <a:solidFill>
                <a:schemeClr val="accent2"/>
              </a:solidFill>
              <a:latin typeface="Salesforce Sans"/>
              <a:cs typeface="Salesforce San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931CE0-A35E-092B-99B2-6826E8F33776}"/>
              </a:ext>
            </a:extLst>
          </p:cNvPr>
          <p:cNvSpPr txBox="1"/>
          <p:nvPr/>
        </p:nvSpPr>
        <p:spPr>
          <a:xfrm>
            <a:off x="4405093" y="3161766"/>
            <a:ext cx="1611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Offer Number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Property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Offer Amount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Target Close Date</a:t>
            </a:r>
          </a:p>
        </p:txBody>
      </p:sp>
      <p:sp>
        <p:nvSpPr>
          <p:cNvPr id="34" name="object 9">
            <a:extLst>
              <a:ext uri="{FF2B5EF4-FFF2-40B4-BE49-F238E27FC236}">
                <a16:creationId xmlns:a16="http://schemas.microsoft.com/office/drawing/2014/main" id="{F28470D7-FCDB-0228-C21C-1E143A3E2F6D}"/>
              </a:ext>
            </a:extLst>
          </p:cNvPr>
          <p:cNvSpPr/>
          <p:nvPr/>
        </p:nvSpPr>
        <p:spPr>
          <a:xfrm>
            <a:off x="9643635" y="3852472"/>
            <a:ext cx="3592680" cy="25845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914126"/>
            <a:endParaRPr sz="1799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9BEA6C-94C3-4F43-D3A4-12DA0529CBC3}"/>
              </a:ext>
            </a:extLst>
          </p:cNvPr>
          <p:cNvSpPr txBox="1"/>
          <p:nvPr/>
        </p:nvSpPr>
        <p:spPr>
          <a:xfrm>
            <a:off x="300652" y="924466"/>
            <a:ext cx="105718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r>
              <a:rPr lang="en-US" sz="2000" dirty="0" err="1">
                <a:solidFill>
                  <a:schemeClr val="accent2"/>
                </a:solidFill>
                <a:latin typeface="Salesforce Sans"/>
                <a:cs typeface="Salesforce Sans"/>
              </a:rPr>
              <a:t>DAHouse</a:t>
            </a:r>
            <a:r>
              <a:rPr lang="en-US" sz="2000" dirty="0">
                <a:solidFill>
                  <a:schemeClr val="accent2"/>
                </a:solidFill>
                <a:latin typeface="Salesforce Sans"/>
                <a:cs typeface="Salesforce Sans"/>
              </a:rPr>
              <a:t> Reality want to track all the offers made to buy a property. Model this data in salesforce.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BFAC4F-7A2A-877B-4636-527FB44F911F}"/>
              </a:ext>
            </a:extLst>
          </p:cNvPr>
          <p:cNvSpPr txBox="1"/>
          <p:nvPr/>
        </p:nvSpPr>
        <p:spPr>
          <a:xfrm>
            <a:off x="6501171" y="2852145"/>
            <a:ext cx="4249092" cy="3820373"/>
          </a:xfrm>
          <a:prstGeom prst="rect">
            <a:avLst/>
          </a:prstGeom>
          <a:solidFill>
            <a:srgbClr val="8C7261"/>
          </a:solidFill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Salesforce Sans"/>
                <a:cs typeface="Salesforce Sans"/>
              </a:rPr>
              <a:t>Steps:</a:t>
            </a:r>
          </a:p>
          <a:p>
            <a:pPr marL="342900" indent="-342900">
              <a:spcBef>
                <a:spcPts val="3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Salesforce Sans"/>
                <a:cs typeface="Salesforce Sans"/>
              </a:rPr>
              <a:t>Create a Custom </a:t>
            </a:r>
            <a:r>
              <a:rPr lang="en-US" sz="1400" dirty="0">
                <a:solidFill>
                  <a:schemeClr val="bg1"/>
                </a:solidFill>
                <a:cs typeface="Salesforce Sans"/>
              </a:rPr>
              <a:t>object </a:t>
            </a:r>
            <a:r>
              <a:rPr lang="en-US" sz="1400" b="1" dirty="0">
                <a:solidFill>
                  <a:schemeClr val="bg1"/>
                </a:solidFill>
                <a:cs typeface="Salesforce Sans"/>
              </a:rPr>
              <a:t>Property</a:t>
            </a:r>
          </a:p>
          <a:p>
            <a:pPr marL="342900" indent="-342900">
              <a:spcBef>
                <a:spcPts val="3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  <a:cs typeface="Salesforce Sans"/>
              </a:rPr>
              <a:t>Create custom fields, Price (currency), Bedrooms (Picklist), Bathrooms (Picklist), Square Footage (number with decimal places), Price (Currency) and Listed Date (Date)</a:t>
            </a:r>
          </a:p>
          <a:p>
            <a:pPr marL="342900" indent="-342900">
              <a:spcBef>
                <a:spcPts val="3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  <a:cs typeface="Salesforce Sans"/>
              </a:rPr>
              <a:t> Create a Custom object </a:t>
            </a:r>
            <a:r>
              <a:rPr lang="en-US" sz="1400" b="1" dirty="0">
                <a:solidFill>
                  <a:schemeClr val="bg1"/>
                </a:solidFill>
                <a:cs typeface="Salesforce Sans"/>
              </a:rPr>
              <a:t>Offer</a:t>
            </a:r>
          </a:p>
          <a:p>
            <a:pPr marL="342900" indent="-342900">
              <a:spcBef>
                <a:spcPts val="3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  <a:cs typeface="Salesforce Sans"/>
              </a:rPr>
              <a:t> Create custom fields, Property (master-detail), Offer Amount (currency), Target close date (Date)</a:t>
            </a:r>
          </a:p>
          <a:p>
            <a:pPr marL="342900" indent="-342900">
              <a:spcBef>
                <a:spcPts val="3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  <a:cs typeface="Salesforce Sans"/>
              </a:rPr>
              <a:t> Create an app “</a:t>
            </a:r>
            <a:r>
              <a:rPr lang="en-US" sz="1400" dirty="0" err="1">
                <a:solidFill>
                  <a:schemeClr val="bg1"/>
                </a:solidFill>
                <a:cs typeface="Salesforce Sans"/>
              </a:rPr>
              <a:t>DAHouse</a:t>
            </a:r>
            <a:r>
              <a:rPr lang="en-US" sz="1400" dirty="0">
                <a:solidFill>
                  <a:schemeClr val="bg1"/>
                </a:solidFill>
                <a:cs typeface="Salesforce Sans"/>
              </a:rPr>
              <a:t> Reality” and add both the tabs to the app</a:t>
            </a:r>
          </a:p>
          <a:p>
            <a:pPr marL="342900" indent="-342900">
              <a:spcBef>
                <a:spcPts val="3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  <a:cs typeface="Salesforce Sans"/>
              </a:rPr>
              <a:t>Data model is ready.</a:t>
            </a:r>
            <a:endParaRPr lang="en-US" sz="1400" dirty="0">
              <a:solidFill>
                <a:schemeClr val="accent2"/>
              </a:solidFill>
              <a:cs typeface="Salesforce Sans"/>
            </a:endParaRPr>
          </a:p>
          <a:p>
            <a:pPr marL="342900" indent="-342900">
              <a:spcBef>
                <a:spcPts val="300"/>
              </a:spcBef>
              <a:spcAft>
                <a:spcPts val="600"/>
              </a:spcAft>
              <a:buFont typeface="+mj-lt"/>
              <a:buAutoNum type="arabicPeriod"/>
            </a:pPr>
            <a:endParaRPr lang="en-US" sz="1400" dirty="0">
              <a:solidFill>
                <a:schemeClr val="accent2"/>
              </a:solidFill>
              <a:latin typeface="Salesforce Sans"/>
              <a:cs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35148119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2" grpId="0" animBg="1"/>
    </p:bldLst>
  </p:timing>
</p:sld>
</file>

<file path=ppt/theme/theme1.xml><?xml version="1.0" encoding="utf-8"?>
<a:theme xmlns:a="http://schemas.openxmlformats.org/drawingml/2006/main" name="Salesforce PPT Template - 2018 ">
  <a:themeElements>
    <a:clrScheme name="Corporate Colors - November 2017">
      <a:dk1>
        <a:srgbClr val="205CA0"/>
      </a:dk1>
      <a:lt1>
        <a:srgbClr val="FFFFFF"/>
      </a:lt1>
      <a:dk2>
        <a:srgbClr val="3EA1E0"/>
      </a:dk2>
      <a:lt2>
        <a:srgbClr val="8D837B"/>
      </a:lt2>
      <a:accent1>
        <a:srgbClr val="032E61"/>
      </a:accent1>
      <a:accent2>
        <a:srgbClr val="59575C"/>
      </a:accent2>
      <a:accent3>
        <a:srgbClr val="7F2443"/>
      </a:accent3>
      <a:accent4>
        <a:srgbClr val="4B2248"/>
      </a:accent4>
      <a:accent5>
        <a:srgbClr val="3D867D"/>
      </a:accent5>
      <a:accent6>
        <a:srgbClr val="ED7633"/>
      </a:accent6>
      <a:hlink>
        <a:srgbClr val="3E6E84"/>
      </a:hlink>
      <a:folHlink>
        <a:srgbClr val="537E77"/>
      </a:folHlink>
    </a:clrScheme>
    <a:fontScheme name="Salesforce">
      <a:majorFont>
        <a:latin typeface="Salesforce Sans"/>
        <a:ea typeface=""/>
        <a:cs typeface=""/>
      </a:majorFont>
      <a:minorFont>
        <a:latin typeface="Salesforce San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scene3d>
          <a:camera prst="orthographicFront"/>
          <a:lightRig rig="contrasting" dir="t">
            <a:rot lat="0" lon="0" rev="2400000"/>
          </a:lightRig>
        </a:scene3d>
        <a:sp3d prstMaterial="powder">
          <a:bevelB w="0" h="0"/>
        </a:sp3d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Salesforce Sans"/>
            <a:cs typeface="Salesforce San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bg2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300"/>
          </a:spcBef>
          <a:spcAft>
            <a:spcPts val="600"/>
          </a:spcAft>
          <a:defRPr sz="2000" smtClean="0">
            <a:solidFill>
              <a:schemeClr val="accent2"/>
            </a:solidFill>
            <a:latin typeface="Salesforce Sans"/>
            <a:cs typeface="Salesforce San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alesforce Corporate PowerPoint Template - Official (1)" id="{0AB2882C-E610-9243-A45F-6146539086DD}" vid="{328D1763-1D79-6D48-847C-3019AD498CF4}"/>
    </a:ext>
  </a:extLst>
</a:theme>
</file>

<file path=ppt/theme/theme2.xml><?xml version="1.0" encoding="utf-8"?>
<a:theme xmlns:a="http://schemas.openxmlformats.org/drawingml/2006/main" name="1_Salesforce PPT Template - 2018 ">
  <a:themeElements>
    <a:clrScheme name="Corporate Colors - November 2017">
      <a:dk1>
        <a:srgbClr val="205CA0"/>
      </a:dk1>
      <a:lt1>
        <a:srgbClr val="FFFFFF"/>
      </a:lt1>
      <a:dk2>
        <a:srgbClr val="3EA1E0"/>
      </a:dk2>
      <a:lt2>
        <a:srgbClr val="8D837B"/>
      </a:lt2>
      <a:accent1>
        <a:srgbClr val="032E61"/>
      </a:accent1>
      <a:accent2>
        <a:srgbClr val="59575C"/>
      </a:accent2>
      <a:accent3>
        <a:srgbClr val="7F2443"/>
      </a:accent3>
      <a:accent4>
        <a:srgbClr val="4B2248"/>
      </a:accent4>
      <a:accent5>
        <a:srgbClr val="3D867D"/>
      </a:accent5>
      <a:accent6>
        <a:srgbClr val="ED7633"/>
      </a:accent6>
      <a:hlink>
        <a:srgbClr val="3E6E84"/>
      </a:hlink>
      <a:folHlink>
        <a:srgbClr val="537E77"/>
      </a:folHlink>
    </a:clrScheme>
    <a:fontScheme name="Salesforce">
      <a:majorFont>
        <a:latin typeface="Salesforce Sans"/>
        <a:ea typeface=""/>
        <a:cs typeface=""/>
      </a:majorFont>
      <a:minorFont>
        <a:latin typeface="Salesforce San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scene3d>
          <a:camera prst="orthographicFront"/>
          <a:lightRig rig="contrasting" dir="t">
            <a:rot lat="0" lon="0" rev="2400000"/>
          </a:lightRig>
        </a:scene3d>
        <a:sp3d prstMaterial="powder">
          <a:bevelB w="0" h="0"/>
        </a:sp3d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Salesforce Sans"/>
            <a:cs typeface="Salesforce San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bg2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300"/>
          </a:spcBef>
          <a:spcAft>
            <a:spcPts val="600"/>
          </a:spcAft>
          <a:defRPr sz="2000" smtClean="0">
            <a:solidFill>
              <a:schemeClr val="accent2"/>
            </a:solidFill>
            <a:latin typeface="Salesforce Sans"/>
            <a:cs typeface="Salesforce Sans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2_Salesforce PPT Template - 2018 ">
  <a:themeElements>
    <a:clrScheme name="Corporate Colors - November 2017">
      <a:dk1>
        <a:srgbClr val="205CA0"/>
      </a:dk1>
      <a:lt1>
        <a:srgbClr val="FFFFFF"/>
      </a:lt1>
      <a:dk2>
        <a:srgbClr val="3EA1E0"/>
      </a:dk2>
      <a:lt2>
        <a:srgbClr val="8D837B"/>
      </a:lt2>
      <a:accent1>
        <a:srgbClr val="032E61"/>
      </a:accent1>
      <a:accent2>
        <a:srgbClr val="59575C"/>
      </a:accent2>
      <a:accent3>
        <a:srgbClr val="7F2443"/>
      </a:accent3>
      <a:accent4>
        <a:srgbClr val="4B2248"/>
      </a:accent4>
      <a:accent5>
        <a:srgbClr val="3D867D"/>
      </a:accent5>
      <a:accent6>
        <a:srgbClr val="ED7633"/>
      </a:accent6>
      <a:hlink>
        <a:srgbClr val="3E6E84"/>
      </a:hlink>
      <a:folHlink>
        <a:srgbClr val="537E77"/>
      </a:folHlink>
    </a:clrScheme>
    <a:fontScheme name="Salesforce">
      <a:majorFont>
        <a:latin typeface="Salesforce Sans"/>
        <a:ea typeface=""/>
        <a:cs typeface=""/>
      </a:majorFont>
      <a:minorFont>
        <a:latin typeface="Salesforce San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scene3d>
          <a:camera prst="orthographicFront"/>
          <a:lightRig rig="contrasting" dir="t">
            <a:rot lat="0" lon="0" rev="2400000"/>
          </a:lightRig>
        </a:scene3d>
        <a:sp3d prstMaterial="powder">
          <a:bevelB w="0" h="0"/>
        </a:sp3d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Salesforce Sans"/>
            <a:cs typeface="Salesforce San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bg2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300"/>
          </a:spcBef>
          <a:spcAft>
            <a:spcPts val="600"/>
          </a:spcAft>
          <a:defRPr sz="2000" smtClean="0">
            <a:solidFill>
              <a:schemeClr val="accent2"/>
            </a:solidFill>
            <a:latin typeface="Salesforce Sans"/>
            <a:cs typeface="Salesforce Sans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Salesforce 2014 Interim">
      <a:dk1>
        <a:srgbClr val="262626"/>
      </a:dk1>
      <a:lt1>
        <a:srgbClr val="FFFFFF"/>
      </a:lt1>
      <a:dk2>
        <a:srgbClr val="003C4D"/>
      </a:dk2>
      <a:lt2>
        <a:srgbClr val="D9E0E2"/>
      </a:lt2>
      <a:accent1>
        <a:srgbClr val="00A1E0"/>
      </a:accent1>
      <a:accent2>
        <a:srgbClr val="7C868D"/>
      </a:accent2>
      <a:accent3>
        <a:srgbClr val="008675"/>
      </a:accent3>
      <a:accent4>
        <a:srgbClr val="5C068C"/>
      </a:accent4>
      <a:accent5>
        <a:srgbClr val="E98300"/>
      </a:accent5>
      <a:accent6>
        <a:srgbClr val="F1C300"/>
      </a:accent6>
      <a:hlink>
        <a:srgbClr val="0075A4"/>
      </a:hlink>
      <a:folHlink>
        <a:srgbClr val="943092"/>
      </a:folHlink>
    </a:clrScheme>
    <a:fontScheme name="Salesforce_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Salesforce 2014 Interim">
      <a:dk1>
        <a:srgbClr val="262626"/>
      </a:dk1>
      <a:lt1>
        <a:srgbClr val="FFFFFF"/>
      </a:lt1>
      <a:dk2>
        <a:srgbClr val="003C4D"/>
      </a:dk2>
      <a:lt2>
        <a:srgbClr val="D9E0E2"/>
      </a:lt2>
      <a:accent1>
        <a:srgbClr val="00A1E0"/>
      </a:accent1>
      <a:accent2>
        <a:srgbClr val="7C868D"/>
      </a:accent2>
      <a:accent3>
        <a:srgbClr val="008675"/>
      </a:accent3>
      <a:accent4>
        <a:srgbClr val="5C068C"/>
      </a:accent4>
      <a:accent5>
        <a:srgbClr val="E98300"/>
      </a:accent5>
      <a:accent6>
        <a:srgbClr val="F1C300"/>
      </a:accent6>
      <a:hlink>
        <a:srgbClr val="0075A4"/>
      </a:hlink>
      <a:folHlink>
        <a:srgbClr val="943092"/>
      </a:folHlink>
    </a:clrScheme>
    <a:fontScheme name="Salesforce 2014 Interi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0847853764274DAA35F638878CB252" ma:contentTypeVersion="18" ma:contentTypeDescription="Create a new document." ma:contentTypeScope="" ma:versionID="602a9053e73bd64dc34b79753b7e453f">
  <xsd:schema xmlns:xsd="http://www.w3.org/2001/XMLSchema" xmlns:xs="http://www.w3.org/2001/XMLSchema" xmlns:p="http://schemas.microsoft.com/office/2006/metadata/properties" xmlns:ns2="ac546e9e-8716-437a-9d9f-7d7bcd1f2d9c" xmlns:ns3="01242800-3c91-4277-a778-08c97e709543" targetNamespace="http://schemas.microsoft.com/office/2006/metadata/properties" ma:root="true" ma:fieldsID="e06fad3b0352175e537544f967a3a75d" ns2:_="" ns3:_="">
    <xsd:import namespace="ac546e9e-8716-437a-9d9f-7d7bcd1f2d9c"/>
    <xsd:import namespace="01242800-3c91-4277-a778-08c97e7095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546e9e-8716-437a-9d9f-7d7bcd1f2d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14fed39d-9bb0-4d76-88a5-f14de149f80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242800-3c91-4277-a778-08c97e709543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3abfd9f-0510-46b9-ac56-774eb818681c}" ma:internalName="TaxCatchAll" ma:showField="CatchAllData" ma:web="01242800-3c91-4277-a778-08c97e70954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c546e9e-8716-437a-9d9f-7d7bcd1f2d9c">
      <Terms xmlns="http://schemas.microsoft.com/office/infopath/2007/PartnerControls"/>
    </lcf76f155ced4ddcb4097134ff3c332f>
    <TaxCatchAll xmlns="01242800-3c91-4277-a778-08c97e709543" xsi:nil="true"/>
  </documentManagement>
</p:properties>
</file>

<file path=customXml/itemProps1.xml><?xml version="1.0" encoding="utf-8"?>
<ds:datastoreItem xmlns:ds="http://schemas.openxmlformats.org/officeDocument/2006/customXml" ds:itemID="{97603A2A-1BFA-4D60-9922-7D6A241DE6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D5CD19F-22AB-4758-931D-0B5E97DC3C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c546e9e-8716-437a-9d9f-7d7bcd1f2d9c"/>
    <ds:schemaRef ds:uri="01242800-3c91-4277-a778-08c97e7095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8EDFFC5-FBE6-43AB-AA32-B9D605EBECD8}">
  <ds:schemaRefs>
    <ds:schemaRef ds:uri="http://purl.org/dc/terms/"/>
    <ds:schemaRef ds:uri="http://purl.org/dc/dcmitype/"/>
    <ds:schemaRef ds:uri="01242800-3c91-4277-a778-08c97e709543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ac546e9e-8716-437a-9d9f-7d7bcd1f2d9c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Salesforce PPT Template - 2018 </Template>
  <TotalTime>14987</TotalTime>
  <Words>972</Words>
  <Application>Microsoft Office PowerPoint</Application>
  <PresentationFormat>Custom</PresentationFormat>
  <Paragraphs>144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Lexend-Regular</vt:lpstr>
      <vt:lpstr>Salesforce Sans</vt:lpstr>
      <vt:lpstr>Salesforce Sans Light</vt:lpstr>
      <vt:lpstr>Wingdings</vt:lpstr>
      <vt:lpstr>Salesforce PPT Template - 2018 </vt:lpstr>
      <vt:lpstr>1_Salesforce PPT Template - 2018 </vt:lpstr>
      <vt:lpstr>2_Salesforce PPT Template - 2018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Aaron Rabideau</Manager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Salesforce Corporate PowerPoint Template</dc:title>
  <dc:subject/>
  <dc:creator>Marc B</dc:creator>
  <cp:keywords/>
  <dc:description/>
  <cp:lastModifiedBy>Archana</cp:lastModifiedBy>
  <cp:revision>25</cp:revision>
  <cp:lastPrinted>2017-11-20T01:26:19Z</cp:lastPrinted>
  <dcterms:created xsi:type="dcterms:W3CDTF">2018-03-08T22:34:27Z</dcterms:created>
  <dcterms:modified xsi:type="dcterms:W3CDTF">2024-09-11T20:27:04Z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0x0101004D0847853764274DAA35F638878CB252</vt:lpwstr>
  </property>
  <property fmtid="{D5CDD505-2E9C-101B-9397-08002B2CF9AE}" pid="3" name="MediaServiceImageTags">
    <vt:lpwstr/>
  </property>
</Properties>
</file>